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6"/>
  </p:notesMasterIdLst>
  <p:sldIdLst>
    <p:sldId id="271" r:id="rId3"/>
    <p:sldId id="272" r:id="rId4"/>
    <p:sldId id="270" r:id="rId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21" autoAdjust="0"/>
    <p:restoredTop sz="94660"/>
  </p:normalViewPr>
  <p:slideViewPr>
    <p:cSldViewPr snapToObjects="1">
      <p:cViewPr>
        <p:scale>
          <a:sx n="240" d="100"/>
          <a:sy n="240" d="100"/>
        </p:scale>
        <p:origin x="-8" y="-14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61056D8-F3A6-4C42-AB44-940D2AEEDAEB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217569B-DFD3-4336-901B-A73AF48B42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671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39750"/>
          </a:xfrm>
        </p:spPr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8101012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38761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1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C39E2A4C-5ED7-4C53-9E9F-E65A4C965E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7CCDBA-1243-4CC7-B295-5E94326D680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8101012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5C4836-047C-4DF0-B6B7-4D00CFFD85F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73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089025"/>
            <a:ext cx="3866860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089025"/>
            <a:ext cx="38671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64209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2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0D63F509-E5A7-49DE-8270-C77D81B96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40750F-BF4E-4DD7-95BC-D0F5352075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753" y="1538979"/>
            <a:ext cx="386686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D9D8578-2B1B-4D2A-A4B0-8F057A85CED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751388" y="1538979"/>
            <a:ext cx="3867150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76CD0BE6-F59A-4F31-9D10-AECAE6D5E0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85326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>
          <p15:clr>
            <a:srgbClr val="FBAE40"/>
          </p15:clr>
        </p15:guide>
        <p15:guide id="2" pos="299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089025"/>
            <a:ext cx="2516187" cy="5129213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089025"/>
            <a:ext cx="2520950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089025"/>
            <a:ext cx="2516188" cy="512921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066400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 userDrawn="1">
          <p15:clr>
            <a:srgbClr val="FBAE40"/>
          </p15:clr>
        </p15:guide>
        <p15:guide id="2" pos="3674" userDrawn="1">
          <p15:clr>
            <a:srgbClr val="FBAE40"/>
          </p15:clr>
        </p15:guide>
        <p15:guide id="3" pos="2086" userDrawn="1">
          <p15:clr>
            <a:srgbClr val="FBAE40"/>
          </p15:clr>
        </p15:guide>
        <p15:guide id="4" pos="38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3spaltig + Überschrif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>
            <a:extLst>
              <a:ext uri="{FF2B5EF4-FFF2-40B4-BE49-F238E27FC236}">
                <a16:creationId xmlns:a16="http://schemas.microsoft.com/office/drawing/2014/main" id="{DD0F3BC6-C2D2-484A-8B85-107A7537C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521458-6AD4-499A-B358-F959E78067A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25463" y="1538979"/>
            <a:ext cx="2516187" cy="467925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AA14E5B-DCA0-4BB6-9B22-89241A1776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525" y="1538979"/>
            <a:ext cx="2520950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09716D98-CE01-4F53-BE13-0CF0A6E3525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2350" y="1538979"/>
            <a:ext cx="2516188" cy="467925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83A848C3-17C1-4C05-92F4-86AA5A010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2288" y="1089025"/>
            <a:ext cx="8100000" cy="360000"/>
          </a:xfrm>
          <a:ln>
            <a:noFill/>
          </a:ln>
        </p:spPr>
        <p:txBody>
          <a:bodyPr lIns="0" tIns="46800" rIns="0"/>
          <a:lstStyle>
            <a:lvl1pPr marL="0" indent="0" algn="ctr">
              <a:buNone/>
              <a:defRPr sz="1800" b="1"/>
            </a:lvl1pPr>
            <a:lvl2pPr marL="0" indent="0" algn="ctr">
              <a:buNone/>
              <a:defRPr sz="1800" b="1"/>
            </a:lvl2pPr>
            <a:lvl3pPr marL="177800" indent="0" algn="ctr">
              <a:buNone/>
              <a:defRPr sz="1800" b="1"/>
            </a:lvl3pPr>
            <a:lvl4pPr marL="360000" indent="0" algn="ctr">
              <a:buFont typeface="Arial" panose="020B0604020202020204" pitchFamily="34" charset="0"/>
              <a:buNone/>
              <a:defRPr sz="1800" b="1"/>
            </a:lvl4pPr>
            <a:lvl5pPr marL="360000" indent="0" algn="ctr">
              <a:buFont typeface="Arial" panose="020B0604020202020204" pitchFamily="34" charset="0"/>
              <a:buNone/>
              <a:defRPr sz="1800" b="1"/>
            </a:lvl5pPr>
          </a:lstStyle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2143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16">
          <p15:clr>
            <a:srgbClr val="FBAE40"/>
          </p15:clr>
        </p15:guide>
        <p15:guide id="2" pos="3674">
          <p15:clr>
            <a:srgbClr val="FBAE40"/>
          </p15:clr>
        </p15:guide>
        <p15:guide id="3" pos="2086">
          <p15:clr>
            <a:srgbClr val="FBAE40"/>
          </p15:clr>
        </p15:guide>
        <p15:guide id="4" pos="38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2_Impress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1747240B-16F2-41E4-BB1E-43CE4053D065}"/>
              </a:ext>
            </a:extLst>
          </p:cNvPr>
          <p:cNvSpPr txBox="1"/>
          <p:nvPr userDrawn="1"/>
        </p:nvSpPr>
        <p:spPr>
          <a:xfrm>
            <a:off x="522289" y="1268976"/>
            <a:ext cx="3870322" cy="225002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© Ernst Klett Verlag GmbH, Stuttgart 2024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Rechte vorbehalten.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www.klett.de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Hinweise zum Einsatz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Alle Folien dürfen bearbeitet werden. Die leere Abschlussfolie eignet sich als Kopiervorlage.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Wir wünschen Ihnen einen guten Unterrichtsverlauf.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Mit freundlichen Grüßen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Ihre Redaktion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818ACF9-4368-4102-AACA-45E30030817E}"/>
              </a:ext>
            </a:extLst>
          </p:cNvPr>
          <p:cNvSpPr txBox="1"/>
          <p:nvPr userDrawn="1"/>
        </p:nvSpPr>
        <p:spPr>
          <a:xfrm>
            <a:off x="4751388" y="1268976"/>
            <a:ext cx="3870323" cy="49492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Autorin: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Susann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Gehlhaar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E303B2-B860-4C67-ABE6-7F3A1E8BCDFE}"/>
              </a:ext>
            </a:extLst>
          </p:cNvPr>
          <p:cNvSpPr txBox="1"/>
          <p:nvPr userDrawn="1"/>
        </p:nvSpPr>
        <p:spPr>
          <a:xfrm>
            <a:off x="522289" y="4041674"/>
            <a:ext cx="3870322" cy="14573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800" b="0" i="0" u="none" strike="noStrike" cap="none" normalizeH="0" baseline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latin typeface="Arial" charset="0"/>
              </a:rPr>
              <a:t>Verschlagwortung: Geschichte, Ereignisgeschichte, Ideengeschichte, Quellen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EFE3295-3D13-72CD-A391-C669DABE6F60}"/>
              </a:ext>
            </a:extLst>
          </p:cNvPr>
          <p:cNvSpPr txBox="1"/>
          <p:nvPr userDrawn="1"/>
        </p:nvSpPr>
        <p:spPr>
          <a:xfrm>
            <a:off x="3365205" y="3599121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349936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FBAE40"/>
          </p15:clr>
        </p15:guide>
        <p15:guide id="2" pos="2993" userDrawn="1">
          <p15:clr>
            <a:srgbClr val="FBAE40"/>
          </p15:clr>
        </p15:guide>
        <p15:guide id="3" orient="horz" pos="799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e 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F847A-25E1-455E-B2D7-FA3B509341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1122363"/>
            <a:ext cx="6858000" cy="86662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Leere Seite</a:t>
            </a:r>
          </a:p>
        </p:txBody>
      </p:sp>
    </p:spTree>
    <p:extLst>
      <p:ext uri="{BB962C8B-B14F-4D97-AF65-F5344CB8AC3E}">
        <p14:creationId xmlns:p14="http://schemas.microsoft.com/office/powerpoint/2010/main" val="62553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2771980" y="98963"/>
            <a:ext cx="5853773" cy="18000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800" dirty="0">
                <a:solidFill>
                  <a:srgbClr val="191300"/>
                </a:solidFill>
              </a:rPr>
              <a:t>Tafelbild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0" dirty="0">
                <a:solidFill>
                  <a:srgbClr val="000000"/>
                </a:solidFill>
              </a:rPr>
              <a:t> Folie </a:t>
            </a:r>
            <a:fld id="{F1DB7DA3-33F8-4691-A484-53B09D790FEA}" type="slidenum">
              <a:rPr lang="de-DE" altLang="de-DE" sz="800" b="0" smtClean="0">
                <a:solidFill>
                  <a:srgbClr val="000000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altLang="de-DE" sz="800" b="0" dirty="0">
                <a:solidFill>
                  <a:srgbClr val="000000"/>
                </a:solidFill>
              </a:rPr>
              <a:t> von 3</a:t>
            </a:r>
            <a:endParaRPr lang="de-DE" altLang="de-DE" sz="800" dirty="0">
              <a:solidFill>
                <a:srgbClr val="191300"/>
              </a:solidFill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altLang="de-DE" sz="800" dirty="0">
              <a:solidFill>
                <a:srgbClr val="191300"/>
              </a:solidFill>
            </a:endParaRPr>
          </a:p>
        </p:txBody>
      </p:sp>
      <p:pic>
        <p:nvPicPr>
          <p:cNvPr id="7" name="Grafik 3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0" y="6261862"/>
            <a:ext cx="9151200" cy="60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6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127" y="6395439"/>
            <a:ext cx="936625" cy="46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7">
            <a:extLst>
              <a:ext uri="{FF2B5EF4-FFF2-40B4-BE49-F238E27FC236}">
                <a16:creationId xmlns:a16="http://schemas.microsoft.com/office/drawing/2014/main" id="{42C53F4E-F96A-4492-A6E1-747F610DB9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39750" y="6640512"/>
            <a:ext cx="6934200" cy="18000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altLang="de-DE" sz="800" dirty="0">
                <a:solidFill>
                  <a:srgbClr val="000000"/>
                </a:solidFill>
              </a:rPr>
              <a:t>© Ernst Klett Verlag GmbH, Stuttgart 2024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1000" b="1" dirty="0">
                <a:solidFill>
                  <a:srgbClr val="000000"/>
                </a:solidFill>
              </a:rPr>
              <a:t>|</a:t>
            </a:r>
            <a:r>
              <a:rPr lang="de-DE" altLang="de-DE" sz="800" b="1" dirty="0">
                <a:solidFill>
                  <a:srgbClr val="000000"/>
                </a:solidFill>
              </a:rPr>
              <a:t>  </a:t>
            </a:r>
            <a:r>
              <a:rPr lang="de-DE" altLang="de-DE" sz="800" dirty="0">
                <a:solidFill>
                  <a:srgbClr val="000000"/>
                </a:solidFill>
              </a:rPr>
              <a:t>www.klett.de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105F085-277D-45AC-8ECE-956391346D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287" y="1089275"/>
            <a:ext cx="8099425" cy="5128963"/>
          </a:xfrm>
          <a:prstGeom prst="rect">
            <a:avLst/>
          </a:prstGeom>
          <a:ln w="12700">
            <a:solidFill>
              <a:schemeClr val="bg2"/>
            </a:solidFill>
          </a:ln>
        </p:spPr>
        <p:txBody>
          <a:bodyPr vert="horz" lIns="90000" tIns="46800" rIns="90000" bIns="4680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itelplatzhalter 3">
            <a:extLst>
              <a:ext uri="{FF2B5EF4-FFF2-40B4-BE49-F238E27FC236}">
                <a16:creationId xmlns:a16="http://schemas.microsoft.com/office/drawing/2014/main" id="{8E8AA701-41B4-4B79-86C6-27896195F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53" y="549275"/>
            <a:ext cx="8100000" cy="5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51966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55" r:id="rId3"/>
    <p:sldLayoutId id="2147483658" r:id="rId4"/>
    <p:sldLayoutId id="2147483656" r:id="rId5"/>
    <p:sldLayoutId id="2147483659" r:id="rId6"/>
    <p:sldLayoutId id="2147483653" r:id="rId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0975" algn="l" defTabSz="914400" rtl="0" eaLnBrk="1" latinLnBrk="0" hangingPunct="1">
        <a:lnSpc>
          <a:spcPct val="110000"/>
        </a:lnSpc>
        <a:spcBef>
          <a:spcPts val="0"/>
        </a:spcBef>
        <a:buFont typeface="Symbol" panose="05050102010706020507" pitchFamily="18" charset="2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60000" indent="0" algn="l" defTabSz="914400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9" userDrawn="1">
          <p15:clr>
            <a:srgbClr val="F26B43"/>
          </p15:clr>
        </p15:guide>
        <p15:guide id="3" pos="5431" userDrawn="1">
          <p15:clr>
            <a:srgbClr val="F26B43"/>
          </p15:clr>
        </p15:guide>
        <p15:guide id="4" orient="horz" pos="346" userDrawn="1">
          <p15:clr>
            <a:srgbClr val="F26B43"/>
          </p15:clr>
        </p15:guide>
        <p15:guide id="5" orient="horz" pos="3917" userDrawn="1">
          <p15:clr>
            <a:srgbClr val="F26B43"/>
          </p15:clr>
        </p15:guide>
        <p15:guide id="6" orient="horz" pos="68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77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2" name="Titel 1 Impuls">
            <a:extLst>
              <a:ext uri="{FF2B5EF4-FFF2-40B4-BE49-F238E27FC236}">
                <a16:creationId xmlns:a16="http://schemas.microsoft.com/office/drawing/2014/main" id="{E0ECA558-E0D7-BDB8-7AF9-0F457DE4D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ist Geschichte? </a:t>
            </a:r>
          </a:p>
        </p:txBody>
      </p:sp>
      <p:sp>
        <p:nvSpPr>
          <p:cNvPr id="5" name="Textfeld an/aus">
            <a:extLst>
              <a:ext uri="{FF2B5EF4-FFF2-40B4-BE49-F238E27FC236}">
                <a16:creationId xmlns:a16="http://schemas.microsoft.com/office/drawing/2014/main" id="{67081E68-E86E-8139-21F6-89DA19484745}"/>
              </a:ext>
            </a:extLst>
          </p:cNvPr>
          <p:cNvSpPr txBox="1"/>
          <p:nvPr/>
        </p:nvSpPr>
        <p:spPr>
          <a:xfrm>
            <a:off x="522289" y="2411022"/>
            <a:ext cx="3870324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Ereignisgeschichte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umfasst historische Ereignisse, Taten und Handlungen </a:t>
            </a:r>
          </a:p>
        </p:txBody>
      </p:sp>
      <p:sp>
        <p:nvSpPr>
          <p:cNvPr id="7" name="Textfeld an/aus">
            <a:extLst>
              <a:ext uri="{FF2B5EF4-FFF2-40B4-BE49-F238E27FC236}">
                <a16:creationId xmlns:a16="http://schemas.microsoft.com/office/drawing/2014/main" id="{224FCB1D-5BDF-E567-A27A-429FA8417730}"/>
              </a:ext>
            </a:extLst>
          </p:cNvPr>
          <p:cNvSpPr txBox="1"/>
          <p:nvPr/>
        </p:nvSpPr>
        <p:spPr>
          <a:xfrm>
            <a:off x="523152" y="1253557"/>
            <a:ext cx="809366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b="1" dirty="0"/>
              <a:t>Geschichte umfasst Ereignisse in der Vergangenheit </a:t>
            </a:r>
            <a:br>
              <a:rPr lang="de-DE" sz="1600" b="1" dirty="0"/>
            </a:br>
            <a:r>
              <a:rPr lang="de-DE" sz="1600" b="1" dirty="0"/>
              <a:t>sowie mündliche und schriftliche Quellen.</a:t>
            </a:r>
          </a:p>
        </p:txBody>
      </p:sp>
      <p:sp>
        <p:nvSpPr>
          <p:cNvPr id="14" name="Textfeld an/aus">
            <a:extLst>
              <a:ext uri="{FF2B5EF4-FFF2-40B4-BE49-F238E27FC236}">
                <a16:creationId xmlns:a16="http://schemas.microsoft.com/office/drawing/2014/main" id="{30EAD916-331F-40B5-2317-D106F6319CE7}"/>
              </a:ext>
            </a:extLst>
          </p:cNvPr>
          <p:cNvSpPr txBox="1"/>
          <p:nvPr/>
        </p:nvSpPr>
        <p:spPr>
          <a:xfrm>
            <a:off x="4758542" y="2411022"/>
            <a:ext cx="3858276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r>
              <a:rPr lang="de-DE" sz="1600" dirty="0"/>
              <a:t>Ideengeschichte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de-DE" sz="1600" dirty="0"/>
              <a:t>umfasst Entwicklungen von Ideen und Konzepten im Laufe der Zeit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AB26855-1CD0-73CD-EE83-ADAC97661F51}"/>
              </a:ext>
            </a:extLst>
          </p:cNvPr>
          <p:cNvCxnSpPr>
            <a:cxnSpLocks/>
          </p:cNvCxnSpPr>
          <p:nvPr/>
        </p:nvCxnSpPr>
        <p:spPr>
          <a:xfrm>
            <a:off x="2453874" y="1865557"/>
            <a:ext cx="7154" cy="54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1D4CB114-EC55-99A0-414F-EEFF11E77C4E}"/>
              </a:ext>
            </a:extLst>
          </p:cNvPr>
          <p:cNvCxnSpPr>
            <a:cxnSpLocks/>
          </p:cNvCxnSpPr>
          <p:nvPr/>
        </p:nvCxnSpPr>
        <p:spPr>
          <a:xfrm>
            <a:off x="6684103" y="1865557"/>
            <a:ext cx="7154" cy="54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an/aus">
            <a:extLst>
              <a:ext uri="{FF2B5EF4-FFF2-40B4-BE49-F238E27FC236}">
                <a16:creationId xmlns:a16="http://schemas.microsoft.com/office/drawing/2014/main" id="{AC126AB4-D06C-C3AB-29ED-B58F9746C04F}"/>
              </a:ext>
            </a:extLst>
          </p:cNvPr>
          <p:cNvSpPr txBox="1"/>
          <p:nvPr/>
        </p:nvSpPr>
        <p:spPr>
          <a:xfrm>
            <a:off x="523152" y="3746317"/>
            <a:ext cx="809366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r>
              <a:rPr lang="de-DE" sz="1600" dirty="0"/>
              <a:t>Geschichte ist nichts Abgeschlossenes, sondern befindet sich </a:t>
            </a:r>
            <a:br>
              <a:rPr lang="de-DE" sz="1600" dirty="0"/>
            </a:br>
            <a:r>
              <a:rPr lang="de-DE" sz="1600" dirty="0"/>
              <a:t>immerzu in einem Prozess.</a:t>
            </a:r>
          </a:p>
        </p:txBody>
      </p:sp>
    </p:spTree>
    <p:extLst>
      <p:ext uri="{BB962C8B-B14F-4D97-AF65-F5344CB8AC3E}">
        <p14:creationId xmlns:p14="http://schemas.microsoft.com/office/powerpoint/2010/main" val="3961147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5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intergrund">
            <a:extLst>
              <a:ext uri="{FF2B5EF4-FFF2-40B4-BE49-F238E27FC236}">
                <a16:creationId xmlns:a16="http://schemas.microsoft.com/office/drawing/2014/main" id="{37641FAF-3561-E929-6903-EDE0C6957F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3" name="Pfeil: weiter">
            <a:extLst>
              <a:ext uri="{FF2B5EF4-FFF2-40B4-BE49-F238E27FC236}">
                <a16:creationId xmlns:a16="http://schemas.microsoft.com/office/drawing/2014/main" id="{07AC277D-39F4-10CB-2199-1717DAE16A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4" name="Hintergrund">
            <a:extLst>
              <a:ext uri="{FF2B5EF4-FFF2-40B4-BE49-F238E27FC236}">
                <a16:creationId xmlns:a16="http://schemas.microsoft.com/office/drawing/2014/main" id="{94D23AB9-7985-DBDC-191E-A8396FF9126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5" name="Pfeil: weiter">
            <a:extLst>
              <a:ext uri="{FF2B5EF4-FFF2-40B4-BE49-F238E27FC236}">
                <a16:creationId xmlns:a16="http://schemas.microsoft.com/office/drawing/2014/main" id="{50C539A3-03A9-9B40-6693-458674C104B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6" name="Hintergrund">
            <a:extLst>
              <a:ext uri="{FF2B5EF4-FFF2-40B4-BE49-F238E27FC236}">
                <a16:creationId xmlns:a16="http://schemas.microsoft.com/office/drawing/2014/main" id="{B05845F7-3A33-CE6E-395A-3CD6C8A792E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368967"/>
            <a:ext cx="9144000" cy="595368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dirty="0"/>
          </a:p>
        </p:txBody>
      </p:sp>
      <p:sp>
        <p:nvSpPr>
          <p:cNvPr id="7" name="Pfeil: weiter">
            <a:extLst>
              <a:ext uri="{FF2B5EF4-FFF2-40B4-BE49-F238E27FC236}">
                <a16:creationId xmlns:a16="http://schemas.microsoft.com/office/drawing/2014/main" id="{6FB28E54-20EC-ACB6-0190-80875906D7E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625752" y="5992679"/>
            <a:ext cx="427397" cy="329968"/>
          </a:xfrm>
          <a:prstGeom prst="rightArrow">
            <a:avLst/>
          </a:prstGeom>
          <a:solidFill>
            <a:schemeClr val="bg1"/>
          </a:solidFill>
          <a:ln w="127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rgbClr val="5F5F5F"/>
                </a:solidFill>
              </a:rPr>
              <a:t>weiter</a:t>
            </a:r>
          </a:p>
        </p:txBody>
      </p:sp>
      <p:sp>
        <p:nvSpPr>
          <p:cNvPr id="9" name="Titel 1 Impuls">
            <a:extLst>
              <a:ext uri="{FF2B5EF4-FFF2-40B4-BE49-F238E27FC236}">
                <a16:creationId xmlns:a16="http://schemas.microsoft.com/office/drawing/2014/main" id="{D6B7063D-E535-D84A-FCD1-633F45CB3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152" y="549274"/>
            <a:ext cx="8100000" cy="539751"/>
          </a:xfrm>
        </p:spPr>
        <p:txBody>
          <a:bodyPr/>
          <a:lstStyle/>
          <a:p>
            <a:r>
              <a:rPr lang="de-DE" dirty="0"/>
              <a:t>Was ist Geschichte? </a:t>
            </a:r>
          </a:p>
        </p:txBody>
      </p:sp>
      <p:sp>
        <p:nvSpPr>
          <p:cNvPr id="15" name="Textfeld an/aus">
            <a:extLst>
              <a:ext uri="{FF2B5EF4-FFF2-40B4-BE49-F238E27FC236}">
                <a16:creationId xmlns:a16="http://schemas.microsoft.com/office/drawing/2014/main" id="{A37794EA-ECE6-7BB5-EF5E-7A84F6ED05DD}"/>
              </a:ext>
            </a:extLst>
          </p:cNvPr>
          <p:cNvSpPr txBox="1"/>
          <p:nvPr/>
        </p:nvSpPr>
        <p:spPr>
          <a:xfrm>
            <a:off x="522289" y="2411022"/>
            <a:ext cx="3870324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sp>
        <p:nvSpPr>
          <p:cNvPr id="25" name="Textfeld an/aus">
            <a:extLst>
              <a:ext uri="{FF2B5EF4-FFF2-40B4-BE49-F238E27FC236}">
                <a16:creationId xmlns:a16="http://schemas.microsoft.com/office/drawing/2014/main" id="{9CA03493-3C36-D001-B8DC-315AA691FAF2}"/>
              </a:ext>
            </a:extLst>
          </p:cNvPr>
          <p:cNvSpPr txBox="1"/>
          <p:nvPr/>
        </p:nvSpPr>
        <p:spPr>
          <a:xfrm>
            <a:off x="523152" y="1253557"/>
            <a:ext cx="809366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b="1" dirty="0"/>
          </a:p>
        </p:txBody>
      </p:sp>
      <p:sp>
        <p:nvSpPr>
          <p:cNvPr id="26" name="Textfeld an/aus">
            <a:extLst>
              <a:ext uri="{FF2B5EF4-FFF2-40B4-BE49-F238E27FC236}">
                <a16:creationId xmlns:a16="http://schemas.microsoft.com/office/drawing/2014/main" id="{93652D73-D87D-2D00-A767-E7D99C2839E1}"/>
              </a:ext>
            </a:extLst>
          </p:cNvPr>
          <p:cNvSpPr txBox="1"/>
          <p:nvPr/>
        </p:nvSpPr>
        <p:spPr>
          <a:xfrm>
            <a:off x="4758542" y="2411022"/>
            <a:ext cx="3858276" cy="86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>
            <a:noAutofit/>
          </a:bodyPr>
          <a:lstStyle/>
          <a:p>
            <a:endParaRPr lang="de-DE" sz="1600" dirty="0"/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AC02F7A4-ABF8-A0CD-F3E1-01D3FE6CC9CB}"/>
              </a:ext>
            </a:extLst>
          </p:cNvPr>
          <p:cNvCxnSpPr>
            <a:cxnSpLocks/>
          </p:cNvCxnSpPr>
          <p:nvPr/>
        </p:nvCxnSpPr>
        <p:spPr>
          <a:xfrm>
            <a:off x="2453874" y="1865557"/>
            <a:ext cx="7154" cy="54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DAF8E934-C4AA-965B-4510-5F99820A64D6}"/>
              </a:ext>
            </a:extLst>
          </p:cNvPr>
          <p:cNvCxnSpPr>
            <a:cxnSpLocks/>
          </p:cNvCxnSpPr>
          <p:nvPr/>
        </p:nvCxnSpPr>
        <p:spPr>
          <a:xfrm>
            <a:off x="6684103" y="1865557"/>
            <a:ext cx="7154" cy="540000"/>
          </a:xfrm>
          <a:prstGeom prst="straightConnector1">
            <a:avLst/>
          </a:prstGeom>
          <a:ln w="31750">
            <a:solidFill>
              <a:schemeClr val="bg1">
                <a:lumMod val="50000"/>
              </a:schemeClr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an/aus">
            <a:extLst>
              <a:ext uri="{FF2B5EF4-FFF2-40B4-BE49-F238E27FC236}">
                <a16:creationId xmlns:a16="http://schemas.microsoft.com/office/drawing/2014/main" id="{1F70C816-6AB9-A571-FFF6-58F6B9BBAA57}"/>
              </a:ext>
            </a:extLst>
          </p:cNvPr>
          <p:cNvSpPr txBox="1"/>
          <p:nvPr/>
        </p:nvSpPr>
        <p:spPr>
          <a:xfrm>
            <a:off x="523152" y="3746317"/>
            <a:ext cx="8093666" cy="61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lIns="90000" tIns="46800" rIns="90000" bIns="46800" rtlCol="0" anchor="ctr" anchorCtr="0">
            <a:noAutofit/>
          </a:bodyPr>
          <a:lstStyle/>
          <a:p>
            <a:pPr algn="ctr"/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86729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>
            <a:extLst>
              <a:ext uri="{FF2B5EF4-FFF2-40B4-BE49-F238E27FC236}">
                <a16:creationId xmlns:a16="http://schemas.microsoft.com/office/drawing/2014/main" id="{C0C5BDB8-8339-F39C-A4E7-BF72141271A5}"/>
              </a:ext>
            </a:extLst>
          </p:cNvPr>
          <p:cNvSpPr txBox="1"/>
          <p:nvPr/>
        </p:nvSpPr>
        <p:spPr>
          <a:xfrm>
            <a:off x="5780314" y="1360714"/>
            <a:ext cx="0" cy="0"/>
          </a:xfrm>
          <a:prstGeom prst="rect">
            <a:avLst/>
          </a:prstGeom>
          <a:noFill/>
          <a:ln w="12700">
            <a:solidFill>
              <a:schemeClr val="bg2"/>
            </a:solidFill>
          </a:ln>
        </p:spPr>
        <p:txBody>
          <a:bodyPr wrap="none" lIns="90000" tIns="46800" rIns="90000" bIns="46800" rtlCol="0">
            <a:noAutofit/>
          </a:bodyPr>
          <a:lstStyle/>
          <a:p>
            <a:pPr marL="179388" indent="-179388" algn="l"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04627429"/>
      </p:ext>
    </p:extLst>
  </p:cSld>
  <p:clrMapOvr>
    <a:masterClrMapping/>
  </p:clrMapOvr>
</p:sld>
</file>

<file path=ppt/theme/theme1.xml><?xml version="1.0" encoding="utf-8"?>
<a:theme xmlns:a="http://schemas.openxmlformats.org/drawingml/2006/main" name="Klett_Tafelbilder_Inhalt">
  <a:themeElements>
    <a:clrScheme name="Benutzerdefiniert 2">
      <a:dk1>
        <a:sysClr val="windowText" lastClr="000000"/>
      </a:dk1>
      <a:lt1>
        <a:sysClr val="window" lastClr="FFFFFF"/>
      </a:lt1>
      <a:dk2>
        <a:srgbClr val="77ABDD"/>
      </a:dk2>
      <a:lt2>
        <a:srgbClr val="5F5F5F"/>
      </a:lt2>
      <a:accent1>
        <a:srgbClr val="63C3D1"/>
      </a:accent1>
      <a:accent2>
        <a:srgbClr val="79C299"/>
      </a:accent2>
      <a:accent3>
        <a:srgbClr val="ACCF79"/>
      </a:accent3>
      <a:accent4>
        <a:srgbClr val="ECE768"/>
      </a:accent4>
      <a:accent5>
        <a:srgbClr val="F8AE4C"/>
      </a:accent5>
      <a:accent6>
        <a:srgbClr val="EE717F"/>
      </a:accent6>
      <a:hlink>
        <a:srgbClr val="0563C1"/>
      </a:hlink>
      <a:folHlink>
        <a:srgbClr val="954F72"/>
      </a:folHlink>
    </a:clrScheme>
    <a:fontScheme name="Kle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12700">
          <a:solidFill>
            <a:schemeClr val="bg2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bg2"/>
          </a:solidFill>
          <a:headEnd type="none" w="med" len="med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12700">
          <a:solidFill>
            <a:schemeClr val="bg2"/>
          </a:solidFill>
        </a:ln>
      </a:spPr>
      <a:bodyPr wrap="square" lIns="90000" tIns="46800" rIns="90000" bIns="46800" rtlCol="0">
        <a:noAutofit/>
      </a:bodyPr>
      <a:lstStyle>
        <a:defPPr marL="179388" indent="-179388" algn="l">
          <a:buFont typeface="Arial" panose="020B0604020202020204" pitchFamily="34" charset="0"/>
          <a:buChar char="•"/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afelbilder_Klett_Vorlage_2021-10-12.potx" id="{07630FB8-37CC-4B1A-A69E-60ED5211D45D}" vid="{FF1E3251-A210-4127-81D8-168C57D83F22}"/>
    </a:ext>
  </a:ext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</Words>
  <Application>Microsoft Macintosh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Symbol</vt:lpstr>
      <vt:lpstr>Klett_Tafelbilder_Inhalt</vt:lpstr>
      <vt:lpstr>Benutzerdefiniertes Design</vt:lpstr>
      <vt:lpstr>Was ist Geschichte? </vt:lpstr>
      <vt:lpstr>Was ist Geschichte? </vt:lpstr>
      <vt:lpstr>PowerPoint-Präsentation</vt:lpstr>
    </vt:vector>
  </TitlesOfParts>
  <Company>Ernst Klett Verlag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Ernst Klett Verlag GmbH</dc:creator>
  <cp:lastModifiedBy>Dirk Haupt</cp:lastModifiedBy>
  <cp:revision>206</cp:revision>
  <cp:lastPrinted>2021-09-13T08:50:51Z</cp:lastPrinted>
  <dcterms:created xsi:type="dcterms:W3CDTF">2021-09-02T06:35:54Z</dcterms:created>
  <dcterms:modified xsi:type="dcterms:W3CDTF">2024-09-10T12:45:00Z</dcterms:modified>
</cp:coreProperties>
</file>

<file path=userCustomization/customUI.xml><?xml version="1.0" encoding="utf-8"?>
<mso:customUI xmlns:mso="http://schemas.microsoft.com/office/2006/01/customui">
  <mso:ribbon>
    <mso:qat>
      <mso:documentControls>
        <mso:control idQ="mso:ViewSlideMasterView" visible="true"/>
        <mso:control idQ="mso:GuidesShowHide" visible="true"/>
        <mso:control idQ="mso:ViewGridlinesPowerPoint" visible="true"/>
        <mso:control idQ="mso:ViewRulerPowerPoint" visible="true"/>
      </mso:documentControls>
    </mso:qat>
  </mso:ribbon>
</mso:customUI>
</file>