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3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94" autoAdjust="0"/>
    <p:restoredTop sz="94660"/>
  </p:normalViewPr>
  <p:slideViewPr>
    <p:cSldViewPr snapToObjects="1">
      <p:cViewPr varScale="1">
        <p:scale>
          <a:sx n="66" d="100"/>
          <a:sy n="66" d="100"/>
        </p:scale>
        <p:origin x="79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15.03.2023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Historiker, </a:t>
            </a:r>
            <a:r>
              <a:rPr kumimoji="0" lang="de-DE" altLang="de-DE" sz="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Achaeologie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, </a:t>
            </a:r>
            <a:r>
              <a:rPr kumimoji="0" lang="de-DE" altLang="de-DE" sz="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Archaeologe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, Tafelbild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2023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F3087EEA-4B1C-460A-558A-3A2949A33A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5" name="Pfeil: weiter">
            <a:extLst>
              <a:ext uri="{FF2B5EF4-FFF2-40B4-BE49-F238E27FC236}">
                <a16:creationId xmlns:a16="http://schemas.microsoft.com/office/drawing/2014/main" id="{9F8F6438-33E1-EC02-BB8A-7E80A77E02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C67008B-D26A-E9C1-E149-FF2ED3F7FB74}"/>
              </a:ext>
            </a:extLst>
          </p:cNvPr>
          <p:cNvSpPr txBox="1">
            <a:spLocks/>
          </p:cNvSpPr>
          <p:nvPr/>
        </p:nvSpPr>
        <p:spPr>
          <a:xfrm>
            <a:off x="4932004" y="729226"/>
            <a:ext cx="3693748" cy="539750"/>
          </a:xfrm>
          <a:prstGeom prst="rect">
            <a:avLst/>
          </a:prstGeom>
          <a:noFill/>
          <a:ln w="3810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1800" dirty="0"/>
              <a:t>Archäologinnen und Archäologen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55" y="729226"/>
            <a:ext cx="3600040" cy="539750"/>
          </a:xfrm>
          <a:noFill/>
          <a:ln>
            <a:noFill/>
          </a:ln>
        </p:spPr>
        <p:txBody>
          <a:bodyPr/>
          <a:lstStyle/>
          <a:p>
            <a:pPr algn="l"/>
            <a:r>
              <a:rPr lang="de-DE" sz="1800" dirty="0"/>
              <a:t>Historikerinnen und Historiker</a:t>
            </a:r>
          </a:p>
        </p:txBody>
      </p:sp>
      <p:sp>
        <p:nvSpPr>
          <p:cNvPr id="4" name="Textfeld an/aus">
            <a:extLst>
              <a:ext uri="{FF2B5EF4-FFF2-40B4-BE49-F238E27FC236}">
                <a16:creationId xmlns:a16="http://schemas.microsoft.com/office/drawing/2014/main" id="{6F4F8E89-729C-56B9-D749-0CE06E4E5BCF}"/>
              </a:ext>
            </a:extLst>
          </p:cNvPr>
          <p:cNvSpPr txBox="1"/>
          <p:nvPr/>
        </p:nvSpPr>
        <p:spPr>
          <a:xfrm>
            <a:off x="521956" y="126897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werten alle Arten von Quellen aus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521956" y="217336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/>
              <a:t>entziffern und bewerten schriftliche Quellen</a:t>
            </a:r>
            <a:endParaRPr lang="de-DE" dirty="0"/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521956" y="307775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untersuchen Bild-, Ton- und Sachquellen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3A3FE379-26EB-B33D-5BB3-93C575566A67}"/>
              </a:ext>
            </a:extLst>
          </p:cNvPr>
          <p:cNvSpPr txBox="1"/>
          <p:nvPr/>
        </p:nvSpPr>
        <p:spPr>
          <a:xfrm>
            <a:off x="521956" y="398214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veröffentlichen ihre Ergebnisse in Geschichtsdarstellungen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822A7765-557B-BE00-249A-1DF174B19CC3}"/>
              </a:ext>
            </a:extLst>
          </p:cNvPr>
          <p:cNvSpPr txBox="1"/>
          <p:nvPr/>
        </p:nvSpPr>
        <p:spPr>
          <a:xfrm>
            <a:off x="4932005" y="126897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graben in der Erde nach Fundstücken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79F0C0-3B4A-D8C4-40A1-BD828B2F50E2}"/>
              </a:ext>
            </a:extLst>
          </p:cNvPr>
          <p:cNvSpPr txBox="1"/>
          <p:nvPr/>
        </p:nvSpPr>
        <p:spPr>
          <a:xfrm>
            <a:off x="4932005" y="217336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datieren Fundstücke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9A0EFAE0-DF75-7CC7-B103-C38FC7728216}"/>
              </a:ext>
            </a:extLst>
          </p:cNvPr>
          <p:cNvSpPr txBox="1"/>
          <p:nvPr/>
        </p:nvSpPr>
        <p:spPr>
          <a:xfrm>
            <a:off x="4932005" y="307775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werten Funde aus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F3087EEA-4B1C-460A-558A-3A2949A33A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C67008B-D26A-E9C1-E149-FF2ED3F7FB74}"/>
              </a:ext>
            </a:extLst>
          </p:cNvPr>
          <p:cNvSpPr txBox="1">
            <a:spLocks/>
          </p:cNvSpPr>
          <p:nvPr/>
        </p:nvSpPr>
        <p:spPr>
          <a:xfrm>
            <a:off x="4932004" y="729226"/>
            <a:ext cx="3870043" cy="539750"/>
          </a:xfrm>
          <a:prstGeom prst="rect">
            <a:avLst/>
          </a:prstGeom>
          <a:noFill/>
          <a:ln w="3810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1800" dirty="0"/>
              <a:t>Archäologinnen und Archäologen</a:t>
            </a:r>
          </a:p>
          <a:p>
            <a:pPr algn="l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55" y="729226"/>
            <a:ext cx="3600040" cy="539750"/>
          </a:xfrm>
          <a:noFill/>
          <a:ln>
            <a:noFill/>
          </a:ln>
        </p:spPr>
        <p:txBody>
          <a:bodyPr/>
          <a:lstStyle/>
          <a:p>
            <a:pPr algn="l"/>
            <a:r>
              <a:rPr lang="de-DE" sz="1800" dirty="0"/>
              <a:t>Historikerinnen und Historiker</a:t>
            </a:r>
          </a:p>
        </p:txBody>
      </p:sp>
      <p:sp>
        <p:nvSpPr>
          <p:cNvPr id="4" name="Textfeld an/aus">
            <a:extLst>
              <a:ext uri="{FF2B5EF4-FFF2-40B4-BE49-F238E27FC236}">
                <a16:creationId xmlns:a16="http://schemas.microsoft.com/office/drawing/2014/main" id="{6F4F8E89-729C-56B9-D749-0CE06E4E5BCF}"/>
              </a:ext>
            </a:extLst>
          </p:cNvPr>
          <p:cNvSpPr txBox="1"/>
          <p:nvPr/>
        </p:nvSpPr>
        <p:spPr>
          <a:xfrm>
            <a:off x="521956" y="126897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521956" y="217336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521956" y="307775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3A3FE379-26EB-B33D-5BB3-93C575566A67}"/>
              </a:ext>
            </a:extLst>
          </p:cNvPr>
          <p:cNvSpPr txBox="1"/>
          <p:nvPr/>
        </p:nvSpPr>
        <p:spPr>
          <a:xfrm>
            <a:off x="521956" y="398214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822A7765-557B-BE00-249A-1DF174B19CC3}"/>
              </a:ext>
            </a:extLst>
          </p:cNvPr>
          <p:cNvSpPr txBox="1"/>
          <p:nvPr/>
        </p:nvSpPr>
        <p:spPr>
          <a:xfrm>
            <a:off x="4932005" y="126897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79F0C0-3B4A-D8C4-40A1-BD828B2F50E2}"/>
              </a:ext>
            </a:extLst>
          </p:cNvPr>
          <p:cNvSpPr txBox="1"/>
          <p:nvPr/>
        </p:nvSpPr>
        <p:spPr>
          <a:xfrm>
            <a:off x="4932005" y="217336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9A0EFAE0-DF75-7CC7-B103-C38FC7728216}"/>
              </a:ext>
            </a:extLst>
          </p:cNvPr>
          <p:cNvSpPr txBox="1"/>
          <p:nvPr/>
        </p:nvSpPr>
        <p:spPr>
          <a:xfrm>
            <a:off x="4932005" y="3077756"/>
            <a:ext cx="360004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51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</Words>
  <Application>Microsoft Office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Comic Sans MS</vt:lpstr>
      <vt:lpstr>Symbol</vt:lpstr>
      <vt:lpstr>Klett_Tafelbilder_Inhalt</vt:lpstr>
      <vt:lpstr>Benutzerdefiniertes Design</vt:lpstr>
      <vt:lpstr>Historikerinnen und Historiker</vt:lpstr>
      <vt:lpstr>Historikerinnen und Historiker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Klepel-Wilschky, Karena</cp:lastModifiedBy>
  <cp:revision>172</cp:revision>
  <cp:lastPrinted>2021-09-13T08:50:51Z</cp:lastPrinted>
  <dcterms:created xsi:type="dcterms:W3CDTF">2021-09-02T06:35:54Z</dcterms:created>
  <dcterms:modified xsi:type="dcterms:W3CDTF">2023-03-15T06:53:10Z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