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thumbnail" Target="docProps/thumbnail.jpeg"/><Relationship Id="rId2" Type="http://schemas.microsoft.com/office/2006/relationships/ui/userCustomization" Target="userCustomization/customUI.xml"/><Relationship Id="rId1" Type="http://schemas.openxmlformats.org/officeDocument/2006/relationships/officeDocument" Target="ppt/presentation.xml"/><Relationship Id="rId5" Type="http://schemas.openxmlformats.org/officeDocument/2006/relationships/extended-properties" Target="docProps/app.xml"/><Relationship Id="rId4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61" r:id="rId2"/>
  </p:sldMasterIdLst>
  <p:notesMasterIdLst>
    <p:notesMasterId r:id="rId6"/>
  </p:notesMasterIdLst>
  <p:sldIdLst>
    <p:sldId id="271" r:id="rId3"/>
    <p:sldId id="272" r:id="rId4"/>
    <p:sldId id="270" r:id="rId5"/>
  </p:sldIdLst>
  <p:sldSz cx="9144000" cy="6858000" type="screen4x3"/>
  <p:notesSz cx="7099300" cy="10234613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F5F5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940675A-B579-460E-94D1-54222C63F5D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Keine Formatvorlage, kein Raster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Keine Formatvorlage, Tabellenraster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721" autoAdjust="0"/>
    <p:restoredTop sz="94660"/>
  </p:normalViewPr>
  <p:slideViewPr>
    <p:cSldViewPr snapToObjects="1">
      <p:cViewPr>
        <p:scale>
          <a:sx n="191" d="100"/>
          <a:sy n="191" d="100"/>
        </p:scale>
        <p:origin x="-48" y="-2096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90001" cy="90001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3508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4021294" y="0"/>
            <a:ext cx="3076363" cy="513508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/>
            </a:lvl1pPr>
          </a:lstStyle>
          <a:p>
            <a:fld id="{061056D8-F3A6-4C42-AB44-940D2AEEDAEB}" type="datetimeFigureOut">
              <a:rPr lang="de-DE" smtClean="0"/>
              <a:t>10.09.24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247775" y="1279525"/>
            <a:ext cx="4603750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8" tIns="49524" rIns="99048" bIns="49524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709930" y="4925407"/>
            <a:ext cx="5679440" cy="4029879"/>
          </a:xfrm>
          <a:prstGeom prst="rect">
            <a:avLst/>
          </a:prstGeom>
        </p:spPr>
        <p:txBody>
          <a:bodyPr vert="horz" lIns="99048" tIns="49524" rIns="99048" bIns="49524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721107"/>
            <a:ext cx="3076363" cy="513507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4021294" y="9721107"/>
            <a:ext cx="3076363" cy="513507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/>
            </a:lvl1pPr>
          </a:lstStyle>
          <a:p>
            <a:fld id="{8217569B-DFD3-4336-901B-A73AF48B422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606710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_1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C39E2A4C-5ED7-4C53-9E9F-E65A4C965E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5753" y="549275"/>
            <a:ext cx="8100000" cy="539750"/>
          </a:xfrm>
        </p:spPr>
        <p:txBody>
          <a:bodyPr/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E87CCDBA-1243-4CC7-B295-5E94326D680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25463" y="1089025"/>
            <a:ext cx="8101012" cy="5129213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33387611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_1spaltig + Überschrift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C39E2A4C-5ED7-4C53-9E9F-E65A4C965E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E87CCDBA-1243-4CC7-B295-5E94326D680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25463" y="1538979"/>
            <a:ext cx="8101012" cy="4679259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145C4836-047C-4DF0-B6B7-4D00CFFD85F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22288" y="1089025"/>
            <a:ext cx="8100000" cy="360000"/>
          </a:xfrm>
          <a:ln>
            <a:noFill/>
          </a:ln>
        </p:spPr>
        <p:txBody>
          <a:bodyPr lIns="0" tIns="46800" rIns="0"/>
          <a:lstStyle>
            <a:lvl1pPr marL="0" indent="0" algn="ctr">
              <a:buNone/>
              <a:defRPr sz="1800" b="1"/>
            </a:lvl1pPr>
            <a:lvl2pPr marL="0" indent="0" algn="ctr">
              <a:buNone/>
              <a:defRPr sz="1800" b="1"/>
            </a:lvl2pPr>
            <a:lvl3pPr marL="177800" indent="0" algn="ctr">
              <a:buNone/>
              <a:defRPr sz="1800" b="1"/>
            </a:lvl3pPr>
            <a:lvl4pPr marL="360000" indent="0" algn="ctr">
              <a:buFont typeface="Arial" panose="020B0604020202020204" pitchFamily="34" charset="0"/>
              <a:buNone/>
              <a:defRPr sz="1800" b="1"/>
            </a:lvl4pPr>
            <a:lvl5pPr marL="360000" indent="0" algn="ctr">
              <a:buFont typeface="Arial" panose="020B0604020202020204" pitchFamily="34" charset="0"/>
              <a:buNone/>
              <a:defRPr sz="1800" b="1"/>
            </a:lvl5pPr>
          </a:lstStyle>
          <a:p>
            <a:pPr lvl="0"/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607300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_2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>
            <a:extLst>
              <a:ext uri="{FF2B5EF4-FFF2-40B4-BE49-F238E27FC236}">
                <a16:creationId xmlns:a16="http://schemas.microsoft.com/office/drawing/2014/main" id="{0D63F509-E5A7-49DE-8270-C77D81B963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6D40750F-BF4E-4DD7-95BC-D0F5352075B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25753" y="1089025"/>
            <a:ext cx="3866860" cy="5129213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8D9D8578-2B1B-4D2A-A4B0-8F057A85CED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751388" y="1089025"/>
            <a:ext cx="3867150" cy="5129213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406420986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767" userDrawn="1">
          <p15:clr>
            <a:srgbClr val="FBAE40"/>
          </p15:clr>
        </p15:guide>
        <p15:guide id="2" pos="2993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_2spaltig + Überschrift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>
            <a:extLst>
              <a:ext uri="{FF2B5EF4-FFF2-40B4-BE49-F238E27FC236}">
                <a16:creationId xmlns:a16="http://schemas.microsoft.com/office/drawing/2014/main" id="{0D63F509-E5A7-49DE-8270-C77D81B963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6D40750F-BF4E-4DD7-95BC-D0F5352075B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25753" y="1538979"/>
            <a:ext cx="3866860" cy="4679259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8D9D8578-2B1B-4D2A-A4B0-8F057A85CED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751388" y="1538979"/>
            <a:ext cx="3867150" cy="4679259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7" name="Textplatzhalter 4">
            <a:extLst>
              <a:ext uri="{FF2B5EF4-FFF2-40B4-BE49-F238E27FC236}">
                <a16:creationId xmlns:a16="http://schemas.microsoft.com/office/drawing/2014/main" id="{76CD0BE6-F59A-4F31-9D10-AECAE6D5E0B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22288" y="1089025"/>
            <a:ext cx="8100000" cy="360000"/>
          </a:xfrm>
          <a:ln>
            <a:noFill/>
          </a:ln>
        </p:spPr>
        <p:txBody>
          <a:bodyPr lIns="0" tIns="46800" rIns="0"/>
          <a:lstStyle>
            <a:lvl1pPr marL="0" indent="0" algn="ctr">
              <a:buNone/>
              <a:defRPr sz="1800" b="1"/>
            </a:lvl1pPr>
            <a:lvl2pPr marL="0" indent="0" algn="ctr">
              <a:buNone/>
              <a:defRPr sz="1800" b="1"/>
            </a:lvl2pPr>
            <a:lvl3pPr marL="177800" indent="0" algn="ctr">
              <a:buNone/>
              <a:defRPr sz="1800" b="1"/>
            </a:lvl3pPr>
            <a:lvl4pPr marL="360000" indent="0" algn="ctr">
              <a:buFont typeface="Arial" panose="020B0604020202020204" pitchFamily="34" charset="0"/>
              <a:buNone/>
              <a:defRPr sz="1800" b="1"/>
            </a:lvl4pPr>
            <a:lvl5pPr marL="360000" indent="0" algn="ctr">
              <a:buFont typeface="Arial" panose="020B0604020202020204" pitchFamily="34" charset="0"/>
              <a:buNone/>
              <a:defRPr sz="1800" b="1"/>
            </a:lvl5pPr>
          </a:lstStyle>
          <a:p>
            <a:pPr lvl="0"/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0853264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767">
          <p15:clr>
            <a:srgbClr val="FBAE40"/>
          </p15:clr>
        </p15:guide>
        <p15:guide id="2" pos="2993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_3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el 13">
            <a:extLst>
              <a:ext uri="{FF2B5EF4-FFF2-40B4-BE49-F238E27FC236}">
                <a16:creationId xmlns:a16="http://schemas.microsoft.com/office/drawing/2014/main" id="{DD0F3BC6-C2D2-484A-8B85-107A7537C8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06521458-6AD4-499A-B358-F959E78067A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25463" y="1089025"/>
            <a:ext cx="2516187" cy="5129213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1AA14E5B-DCA0-4BB6-9B22-89241A17765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311525" y="1089025"/>
            <a:ext cx="2520950" cy="5129213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09716D98-CE01-4F53-BE13-0CF0A6E35254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102350" y="1089025"/>
            <a:ext cx="2516188" cy="5129213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306640064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916" userDrawn="1">
          <p15:clr>
            <a:srgbClr val="FBAE40"/>
          </p15:clr>
        </p15:guide>
        <p15:guide id="2" pos="3674" userDrawn="1">
          <p15:clr>
            <a:srgbClr val="FBAE40"/>
          </p15:clr>
        </p15:guide>
        <p15:guide id="3" pos="2086" userDrawn="1">
          <p15:clr>
            <a:srgbClr val="FBAE40"/>
          </p15:clr>
        </p15:guide>
        <p15:guide id="4" pos="3844" userDrawn="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_3spaltig + Überschrift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el 13">
            <a:extLst>
              <a:ext uri="{FF2B5EF4-FFF2-40B4-BE49-F238E27FC236}">
                <a16:creationId xmlns:a16="http://schemas.microsoft.com/office/drawing/2014/main" id="{DD0F3BC6-C2D2-484A-8B85-107A7537C8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06521458-6AD4-499A-B358-F959E78067A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25463" y="1538979"/>
            <a:ext cx="2516187" cy="4679259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1AA14E5B-DCA0-4BB6-9B22-89241A17765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311525" y="1538979"/>
            <a:ext cx="2520950" cy="4679259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09716D98-CE01-4F53-BE13-0CF0A6E35254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102350" y="1538979"/>
            <a:ext cx="2516188" cy="4679259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83A848C3-17C1-4C05-92F4-86AA5A01031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22288" y="1089025"/>
            <a:ext cx="8100000" cy="360000"/>
          </a:xfrm>
          <a:ln>
            <a:noFill/>
          </a:ln>
        </p:spPr>
        <p:txBody>
          <a:bodyPr lIns="0" tIns="46800" rIns="0"/>
          <a:lstStyle>
            <a:lvl1pPr marL="0" indent="0" algn="ctr">
              <a:buNone/>
              <a:defRPr sz="1800" b="1"/>
            </a:lvl1pPr>
            <a:lvl2pPr marL="0" indent="0" algn="ctr">
              <a:buNone/>
              <a:defRPr sz="1800" b="1"/>
            </a:lvl2pPr>
            <a:lvl3pPr marL="177800" indent="0" algn="ctr">
              <a:buNone/>
              <a:defRPr sz="1800" b="1"/>
            </a:lvl3pPr>
            <a:lvl4pPr marL="360000" indent="0" algn="ctr">
              <a:buFont typeface="Arial" panose="020B0604020202020204" pitchFamily="34" charset="0"/>
              <a:buNone/>
              <a:defRPr sz="1800" b="1"/>
            </a:lvl4pPr>
            <a:lvl5pPr marL="360000" indent="0" algn="ctr">
              <a:buFont typeface="Arial" panose="020B0604020202020204" pitchFamily="34" charset="0"/>
              <a:buNone/>
              <a:defRPr sz="1800" b="1"/>
            </a:lvl5pPr>
          </a:lstStyle>
          <a:p>
            <a:pPr lvl="0"/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81214332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916">
          <p15:clr>
            <a:srgbClr val="FBAE40"/>
          </p15:clr>
        </p15:guide>
        <p15:guide id="2" pos="3674">
          <p15:clr>
            <a:srgbClr val="FBAE40"/>
          </p15:clr>
        </p15:guide>
        <p15:guide id="3" pos="2086">
          <p15:clr>
            <a:srgbClr val="FBAE40"/>
          </p15:clr>
        </p15:guide>
        <p15:guide id="4" pos="3844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ite2_Impressu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>
            <a:extLst>
              <a:ext uri="{FF2B5EF4-FFF2-40B4-BE49-F238E27FC236}">
                <a16:creationId xmlns:a16="http://schemas.microsoft.com/office/drawing/2014/main" id="{1747240B-16F2-41E4-BB1E-43CE4053D065}"/>
              </a:ext>
            </a:extLst>
          </p:cNvPr>
          <p:cNvSpPr txBox="1"/>
          <p:nvPr userDrawn="1"/>
        </p:nvSpPr>
        <p:spPr>
          <a:xfrm>
            <a:off x="522289" y="1268976"/>
            <a:ext cx="3870322" cy="2250025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rPr>
              <a:t>© Ernst Klett Verlag GmbH, Stuttgart 2024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rPr>
              <a:t>Alle Rechte vorbehalten.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rPr>
              <a:t>www.klett.de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altLang="de-DE" sz="12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rPr>
              <a:t>Hinweise zum Einsatz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rPr>
              <a:t>Alle Folien dürfen bearbeitet werden. Die leere Abschlussfolie eignet sich als Kopiervorlage.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altLang="de-DE" sz="12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rPr>
              <a:t>Wir wünschen Ihnen einen guten Unterrichtsverlauf.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altLang="de-DE" sz="12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rPr>
              <a:t>Mit freundlichen Grüßen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rPr>
              <a:t>Ihre Redaktion</a:t>
            </a:r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7818ACF9-4368-4102-AACA-45E30030817E}"/>
              </a:ext>
            </a:extLst>
          </p:cNvPr>
          <p:cNvSpPr txBox="1"/>
          <p:nvPr userDrawn="1"/>
        </p:nvSpPr>
        <p:spPr>
          <a:xfrm>
            <a:off x="4751388" y="1268976"/>
            <a:ext cx="3870323" cy="4949262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rPr>
              <a:t>Autor:</a:t>
            </a:r>
            <a:r>
              <a:rPr kumimoji="0" lang="de-DE" altLang="de-DE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rPr>
              <a:t> Dirk Haupt</a:t>
            </a:r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52E303B2-B860-4C67-ABE6-7F3A1E8BCDFE}"/>
              </a:ext>
            </a:extLst>
          </p:cNvPr>
          <p:cNvSpPr txBox="1"/>
          <p:nvPr userDrawn="1"/>
        </p:nvSpPr>
        <p:spPr>
          <a:xfrm>
            <a:off x="522289" y="4041674"/>
            <a:ext cx="3870322" cy="145735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800" b="0" i="0" u="none" strike="noStrike" cap="none" normalizeH="0" baseline="0" dirty="0">
                <a:ln>
                  <a:noFill/>
                </a:ln>
                <a:solidFill>
                  <a:schemeClr val="bg2">
                    <a:lumMod val="20000"/>
                    <a:lumOff val="80000"/>
                  </a:schemeClr>
                </a:solidFill>
                <a:effectLst/>
                <a:latin typeface="Arial" charset="0"/>
              </a:rPr>
              <a:t>Verschlagwortung: Antike, Hochkulturen</a:t>
            </a:r>
          </a:p>
        </p:txBody>
      </p:sp>
    </p:spTree>
    <p:extLst>
      <p:ext uri="{BB962C8B-B14F-4D97-AF65-F5344CB8AC3E}">
        <p14:creationId xmlns:p14="http://schemas.microsoft.com/office/powerpoint/2010/main" val="134993624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767" userDrawn="1">
          <p15:clr>
            <a:srgbClr val="FBAE40"/>
          </p15:clr>
        </p15:guide>
        <p15:guide id="2" pos="2993" userDrawn="1">
          <p15:clr>
            <a:srgbClr val="FBAE40"/>
          </p15:clr>
        </p15:guide>
        <p15:guide id="3" orient="horz" pos="799" userDrawn="1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ere Se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6EF847A-25E1-455E-B2D7-FA3B5093412A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143000" y="1122363"/>
            <a:ext cx="6858000" cy="866621"/>
          </a:xfrm>
          <a:prstGeom prst="rect">
            <a:avLst/>
          </a:prstGeom>
        </p:spPr>
        <p:txBody>
          <a:bodyPr anchor="b"/>
          <a:lstStyle>
            <a:lvl1pPr algn="ctr">
              <a:defRPr sz="60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 dirty="0"/>
              <a:t>Leere Seite</a:t>
            </a:r>
          </a:p>
        </p:txBody>
      </p:sp>
    </p:spTree>
    <p:extLst>
      <p:ext uri="{BB962C8B-B14F-4D97-AF65-F5344CB8AC3E}">
        <p14:creationId xmlns:p14="http://schemas.microsoft.com/office/powerpoint/2010/main" val="6255314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feld 10"/>
          <p:cNvSpPr txBox="1">
            <a:spLocks noChangeArrowheads="1"/>
          </p:cNvSpPr>
          <p:nvPr userDrawn="1"/>
        </p:nvSpPr>
        <p:spPr bwMode="auto">
          <a:xfrm>
            <a:off x="2771980" y="98963"/>
            <a:ext cx="5853773" cy="180002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>
            <a:no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800" dirty="0">
                <a:solidFill>
                  <a:srgbClr val="191300"/>
                </a:solidFill>
              </a:rPr>
              <a:t>Tafelbild </a:t>
            </a:r>
            <a:r>
              <a:rPr lang="de-DE" altLang="de-DE" sz="1000" b="1" dirty="0">
                <a:solidFill>
                  <a:srgbClr val="000000"/>
                </a:solidFill>
              </a:rPr>
              <a:t>|</a:t>
            </a:r>
            <a:r>
              <a:rPr lang="de-DE" altLang="de-DE" sz="800" b="0" dirty="0">
                <a:solidFill>
                  <a:srgbClr val="000000"/>
                </a:solidFill>
              </a:rPr>
              <a:t> Folie </a:t>
            </a:r>
            <a:fld id="{F1DB7DA3-33F8-4691-A484-53B09D790FEA}" type="slidenum">
              <a:rPr lang="de-DE" altLang="de-DE" sz="800" b="0" smtClean="0">
                <a:solidFill>
                  <a:srgbClr val="000000"/>
                </a:solidFill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r>
              <a:rPr lang="de-DE" altLang="de-DE" sz="800" b="0" dirty="0">
                <a:solidFill>
                  <a:srgbClr val="000000"/>
                </a:solidFill>
              </a:rPr>
              <a:t> von 3</a:t>
            </a:r>
            <a:endParaRPr lang="de-DE" altLang="de-DE" sz="800" dirty="0">
              <a:solidFill>
                <a:srgbClr val="191300"/>
              </a:solidFill>
            </a:endParaRP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altLang="de-DE" sz="800" dirty="0">
              <a:solidFill>
                <a:srgbClr val="191300"/>
              </a:solidFill>
            </a:endParaRPr>
          </a:p>
        </p:txBody>
      </p:sp>
      <p:pic>
        <p:nvPicPr>
          <p:cNvPr id="7" name="Grafik 3"/>
          <p:cNvPicPr>
            <a:picLocks noChangeAspect="1" noChangeArrowheads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00" y="6261862"/>
            <a:ext cx="9151200" cy="6057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Grafik 6"/>
          <p:cNvPicPr>
            <a:picLocks noChangeAspect="1" noChangeArrowheads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89127" y="6395439"/>
            <a:ext cx="936625" cy="468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feld 7">
            <a:extLst>
              <a:ext uri="{FF2B5EF4-FFF2-40B4-BE49-F238E27FC236}">
                <a16:creationId xmlns:a16="http://schemas.microsoft.com/office/drawing/2014/main" id="{42C53F4E-F96A-4492-A6E1-747F610DB99A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539750" y="6640512"/>
            <a:ext cx="6934200" cy="180000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>
            <a:no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defRPr/>
            </a:pPr>
            <a:r>
              <a:rPr lang="de-DE" altLang="de-DE" sz="800" dirty="0">
                <a:solidFill>
                  <a:srgbClr val="000000"/>
                </a:solidFill>
              </a:rPr>
              <a:t>© Ernst Klett Verlag GmbH, Stuttgart 2024</a:t>
            </a:r>
            <a:r>
              <a:rPr lang="de-DE" altLang="de-DE" sz="800" b="1" dirty="0">
                <a:solidFill>
                  <a:srgbClr val="000000"/>
                </a:solidFill>
              </a:rPr>
              <a:t>  </a:t>
            </a:r>
            <a:r>
              <a:rPr lang="de-DE" altLang="de-DE" sz="1000" b="1" dirty="0">
                <a:solidFill>
                  <a:srgbClr val="000000"/>
                </a:solidFill>
              </a:rPr>
              <a:t>|</a:t>
            </a:r>
            <a:r>
              <a:rPr lang="de-DE" altLang="de-DE" sz="800" b="1" dirty="0">
                <a:solidFill>
                  <a:srgbClr val="000000"/>
                </a:solidFill>
              </a:rPr>
              <a:t>  </a:t>
            </a:r>
            <a:r>
              <a:rPr lang="de-DE" altLang="de-DE" sz="800" dirty="0">
                <a:solidFill>
                  <a:srgbClr val="000000"/>
                </a:solidFill>
              </a:rPr>
              <a:t>www.klett.de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0105F085-277D-45AC-8ECE-956391346DC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22287" y="1089275"/>
            <a:ext cx="8099425" cy="5128963"/>
          </a:xfrm>
          <a:prstGeom prst="rect">
            <a:avLst/>
          </a:prstGeom>
          <a:ln w="12700">
            <a:solidFill>
              <a:schemeClr val="bg2"/>
            </a:solidFill>
          </a:ln>
        </p:spPr>
        <p:txBody>
          <a:bodyPr vert="horz" lIns="90000" tIns="46800" rIns="90000" bIns="46800" rtlCol="0">
            <a:noAutofit/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Titelplatzhalter 3">
            <a:extLst>
              <a:ext uri="{FF2B5EF4-FFF2-40B4-BE49-F238E27FC236}">
                <a16:creationId xmlns:a16="http://schemas.microsoft.com/office/drawing/2014/main" id="{8E8AA701-41B4-4B79-86C6-27896195F9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5753" y="549275"/>
            <a:ext cx="8100000" cy="540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de-DE" dirty="0"/>
              <a:t>Mastertitelformat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15196665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57" r:id="rId2"/>
    <p:sldLayoutId id="2147483655" r:id="rId3"/>
    <p:sldLayoutId id="2147483658" r:id="rId4"/>
    <p:sldLayoutId id="2147483656" r:id="rId5"/>
    <p:sldLayoutId id="2147483659" r:id="rId6"/>
    <p:sldLayoutId id="2147483653" r:id="rId7"/>
  </p:sldLayoutIdLst>
  <p:hf hdr="0" ft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000" b="1" i="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0000" indent="-180000" algn="l" defTabSz="914400" rtl="0" eaLnBrk="1" latinLnBrk="0" hangingPunct="1">
        <a:lnSpc>
          <a:spcPct val="110000"/>
        </a:lnSpc>
        <a:spcBef>
          <a:spcPts val="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177800" indent="-177800" algn="l" defTabSz="914400" rtl="0" eaLnBrk="1" latinLnBrk="0" hangingPunct="1">
        <a:lnSpc>
          <a:spcPct val="110000"/>
        </a:lnSpc>
        <a:spcBef>
          <a:spcPts val="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358775" indent="-180975" algn="l" defTabSz="914400" rtl="0" eaLnBrk="1" latinLnBrk="0" hangingPunct="1">
        <a:lnSpc>
          <a:spcPct val="110000"/>
        </a:lnSpc>
        <a:spcBef>
          <a:spcPts val="0"/>
        </a:spcBef>
        <a:buFont typeface="Symbol" panose="05050102010706020507" pitchFamily="18" charset="2"/>
        <a:buChar char="-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360000" indent="0" algn="l" defTabSz="914400" rtl="0" eaLnBrk="1" latinLnBrk="0" hangingPunct="1">
        <a:lnSpc>
          <a:spcPct val="110000"/>
        </a:lnSpc>
        <a:spcBef>
          <a:spcPts val="0"/>
        </a:spcBef>
        <a:buFont typeface="Arial" panose="020B0604020202020204" pitchFamily="34" charset="0"/>
        <a:buNone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360000" indent="0" algn="l" defTabSz="914400" rtl="0" eaLnBrk="1" latinLnBrk="0" hangingPunct="1">
        <a:lnSpc>
          <a:spcPct val="110000"/>
        </a:lnSpc>
        <a:spcBef>
          <a:spcPts val="0"/>
        </a:spcBef>
        <a:buFont typeface="Arial" panose="020B0604020202020204" pitchFamily="34" charset="0"/>
        <a:buNone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329" userDrawn="1">
          <p15:clr>
            <a:srgbClr val="F26B43"/>
          </p15:clr>
        </p15:guide>
        <p15:guide id="3" pos="5431" userDrawn="1">
          <p15:clr>
            <a:srgbClr val="F26B43"/>
          </p15:clr>
        </p15:guide>
        <p15:guide id="4" orient="horz" pos="346" userDrawn="1">
          <p15:clr>
            <a:srgbClr val="F26B43"/>
          </p15:clr>
        </p15:guide>
        <p15:guide id="5" orient="horz" pos="3917" userDrawn="1">
          <p15:clr>
            <a:srgbClr val="F26B43"/>
          </p15:clr>
        </p15:guide>
        <p15:guide id="6" orient="horz" pos="686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717767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Hintergrund">
            <a:extLst>
              <a:ext uri="{FF2B5EF4-FFF2-40B4-BE49-F238E27FC236}">
                <a16:creationId xmlns:a16="http://schemas.microsoft.com/office/drawing/2014/main" id="{37641FAF-3561-E929-6903-EDE0C6957FA8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0" y="368967"/>
            <a:ext cx="9144000" cy="5953680"/>
          </a:xfrm>
          <a:prstGeom prst="rect">
            <a:avLst/>
          </a:prstGeom>
          <a:solidFill>
            <a:schemeClr val="bg1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 dirty="0"/>
          </a:p>
        </p:txBody>
      </p:sp>
      <p:sp>
        <p:nvSpPr>
          <p:cNvPr id="53" name="Pfeil: weiter">
            <a:extLst>
              <a:ext uri="{FF2B5EF4-FFF2-40B4-BE49-F238E27FC236}">
                <a16:creationId xmlns:a16="http://schemas.microsoft.com/office/drawing/2014/main" id="{07AC277D-39F4-10CB-2199-1717DAE16A72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8625752" y="5992679"/>
            <a:ext cx="427397" cy="329968"/>
          </a:xfrm>
          <a:prstGeom prst="rightArrow">
            <a:avLst/>
          </a:prstGeom>
          <a:solidFill>
            <a:schemeClr val="bg1"/>
          </a:solidFill>
          <a:ln w="1270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de-DE" sz="800" b="1" dirty="0">
                <a:solidFill>
                  <a:srgbClr val="5F5F5F"/>
                </a:solidFill>
              </a:rPr>
              <a:t>weiter</a:t>
            </a:r>
          </a:p>
        </p:txBody>
      </p:sp>
      <p:sp>
        <p:nvSpPr>
          <p:cNvPr id="2" name="Titel 1 Impuls">
            <a:extLst>
              <a:ext uri="{FF2B5EF4-FFF2-40B4-BE49-F238E27FC236}">
                <a16:creationId xmlns:a16="http://schemas.microsoft.com/office/drawing/2014/main" id="{E0ECA558-E0D7-BDB8-7AF9-0F457DE4D2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3152" y="549274"/>
            <a:ext cx="8100000" cy="539751"/>
          </a:xfrm>
        </p:spPr>
        <p:txBody>
          <a:bodyPr/>
          <a:lstStyle/>
          <a:p>
            <a:r>
              <a:rPr lang="de-DE" dirty="0"/>
              <a:t>Antike Hochkulturen </a:t>
            </a:r>
          </a:p>
        </p:txBody>
      </p:sp>
      <p:sp>
        <p:nvSpPr>
          <p:cNvPr id="10" name="Textfeld an/aus">
            <a:extLst>
              <a:ext uri="{FF2B5EF4-FFF2-40B4-BE49-F238E27FC236}">
                <a16:creationId xmlns:a16="http://schemas.microsoft.com/office/drawing/2014/main" id="{6BF2C94F-5E23-8B13-0EEF-223395341D95}"/>
              </a:ext>
            </a:extLst>
          </p:cNvPr>
          <p:cNvSpPr txBox="1"/>
          <p:nvPr/>
        </p:nvSpPr>
        <p:spPr>
          <a:xfrm>
            <a:off x="523152" y="1241241"/>
            <a:ext cx="1800000" cy="360005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>
                <a:lumMod val="60000"/>
                <a:lumOff val="40000"/>
              </a:schemeClr>
            </a:solidFill>
          </a:ln>
        </p:spPr>
        <p:txBody>
          <a:bodyPr wrap="square" lIns="90000" tIns="46800" rIns="90000" bIns="46800" rtlCol="0">
            <a:noAutofit/>
          </a:bodyPr>
          <a:lstStyle/>
          <a:p>
            <a:r>
              <a:rPr lang="de-DE" sz="1600" b="1" dirty="0"/>
              <a:t>Hochkultur</a:t>
            </a:r>
          </a:p>
        </p:txBody>
      </p:sp>
      <p:sp>
        <p:nvSpPr>
          <p:cNvPr id="6" name="Textfeld an/aus">
            <a:extLst>
              <a:ext uri="{FF2B5EF4-FFF2-40B4-BE49-F238E27FC236}">
                <a16:creationId xmlns:a16="http://schemas.microsoft.com/office/drawing/2014/main" id="{ED937C7E-7D8B-0095-E095-3A0922E2EDDD}"/>
              </a:ext>
            </a:extLst>
          </p:cNvPr>
          <p:cNvSpPr txBox="1"/>
          <p:nvPr/>
        </p:nvSpPr>
        <p:spPr>
          <a:xfrm>
            <a:off x="2503380" y="1750800"/>
            <a:ext cx="6120000" cy="864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>
                <a:lumMod val="60000"/>
                <a:lumOff val="40000"/>
              </a:schemeClr>
            </a:solidFill>
          </a:ln>
        </p:spPr>
        <p:txBody>
          <a:bodyPr wrap="square" lIns="90000" tIns="46800" rIns="90000" bIns="46800" rtlCol="0">
            <a:noAutofit/>
          </a:bodyPr>
          <a:lstStyle/>
          <a:p>
            <a:r>
              <a:rPr lang="de-DE" sz="1600" dirty="0"/>
              <a:t>Pyramiden, Hieroglyphen, Pharaonen und eine hoch entwickelte Zivilisation mit bedeutenden Beiträgen zu Kunst, Wissenschaft und Architektur</a:t>
            </a:r>
          </a:p>
        </p:txBody>
      </p:sp>
      <p:sp>
        <p:nvSpPr>
          <p:cNvPr id="11" name="Textfeld an/aus">
            <a:extLst>
              <a:ext uri="{FF2B5EF4-FFF2-40B4-BE49-F238E27FC236}">
                <a16:creationId xmlns:a16="http://schemas.microsoft.com/office/drawing/2014/main" id="{3203DAFB-08C1-8E94-1F51-3F7EE64DD671}"/>
              </a:ext>
            </a:extLst>
          </p:cNvPr>
          <p:cNvSpPr txBox="1"/>
          <p:nvPr/>
        </p:nvSpPr>
        <p:spPr>
          <a:xfrm>
            <a:off x="523152" y="1750800"/>
            <a:ext cx="1800000" cy="864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>
                <a:lumMod val="60000"/>
                <a:lumOff val="40000"/>
              </a:schemeClr>
            </a:solidFill>
          </a:ln>
        </p:spPr>
        <p:txBody>
          <a:bodyPr wrap="square" lIns="90000" tIns="46800" rIns="90000" bIns="46800" rtlCol="0">
            <a:noAutofit/>
          </a:bodyPr>
          <a:lstStyle/>
          <a:p>
            <a:r>
              <a:rPr lang="de-DE" sz="1600" dirty="0"/>
              <a:t>Ägypter: </a:t>
            </a:r>
          </a:p>
        </p:txBody>
      </p:sp>
      <p:sp>
        <p:nvSpPr>
          <p:cNvPr id="9" name="Textfeld an/aus">
            <a:extLst>
              <a:ext uri="{FF2B5EF4-FFF2-40B4-BE49-F238E27FC236}">
                <a16:creationId xmlns:a16="http://schemas.microsoft.com/office/drawing/2014/main" id="{62C5EFD3-A068-92DC-7D70-D00B9437C703}"/>
              </a:ext>
            </a:extLst>
          </p:cNvPr>
          <p:cNvSpPr txBox="1"/>
          <p:nvPr/>
        </p:nvSpPr>
        <p:spPr>
          <a:xfrm>
            <a:off x="2503380" y="1241241"/>
            <a:ext cx="6120000" cy="360005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>
                <a:lumMod val="60000"/>
                <a:lumOff val="40000"/>
              </a:schemeClr>
            </a:solidFill>
          </a:ln>
        </p:spPr>
        <p:txBody>
          <a:bodyPr wrap="square" lIns="90000" tIns="46800" rIns="90000" bIns="46800" rtlCol="0">
            <a:noAutofit/>
          </a:bodyPr>
          <a:lstStyle/>
          <a:p>
            <a:r>
              <a:rPr lang="de-DE" sz="1600" b="1" dirty="0"/>
              <a:t>Besonderheiten</a:t>
            </a:r>
          </a:p>
        </p:txBody>
      </p:sp>
      <p:sp>
        <p:nvSpPr>
          <p:cNvPr id="13" name="Textfeld an/aus">
            <a:extLst>
              <a:ext uri="{FF2B5EF4-FFF2-40B4-BE49-F238E27FC236}">
                <a16:creationId xmlns:a16="http://schemas.microsoft.com/office/drawing/2014/main" id="{245EE6BD-B6CC-F262-741A-B47CE99B5A68}"/>
              </a:ext>
            </a:extLst>
          </p:cNvPr>
          <p:cNvSpPr txBox="1"/>
          <p:nvPr/>
        </p:nvSpPr>
        <p:spPr>
          <a:xfrm>
            <a:off x="2503380" y="2764354"/>
            <a:ext cx="6120000" cy="612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>
                <a:lumMod val="60000"/>
                <a:lumOff val="40000"/>
              </a:schemeClr>
            </a:solidFill>
          </a:ln>
        </p:spPr>
        <p:txBody>
          <a:bodyPr wrap="square" lIns="90000" tIns="46800" rIns="90000" bIns="46800" rtlCol="0">
            <a:noAutofit/>
          </a:bodyPr>
          <a:lstStyle/>
          <a:p>
            <a:r>
              <a:rPr lang="de-DE" sz="1600" dirty="0"/>
              <a:t>Seefahrt, Handel, phönizisches Alphabet, das die Grundlage für viele moderne Alphabete bildete</a:t>
            </a:r>
          </a:p>
        </p:txBody>
      </p:sp>
      <p:sp>
        <p:nvSpPr>
          <p:cNvPr id="14" name="Textfeld an/aus">
            <a:extLst>
              <a:ext uri="{FF2B5EF4-FFF2-40B4-BE49-F238E27FC236}">
                <a16:creationId xmlns:a16="http://schemas.microsoft.com/office/drawing/2014/main" id="{2DC4BB33-98ED-4D95-6D16-7B6373574858}"/>
              </a:ext>
            </a:extLst>
          </p:cNvPr>
          <p:cNvSpPr txBox="1"/>
          <p:nvPr/>
        </p:nvSpPr>
        <p:spPr>
          <a:xfrm>
            <a:off x="523152" y="2764354"/>
            <a:ext cx="1800000" cy="612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>
                <a:lumMod val="60000"/>
                <a:lumOff val="40000"/>
              </a:schemeClr>
            </a:solidFill>
          </a:ln>
        </p:spPr>
        <p:txBody>
          <a:bodyPr wrap="square" lIns="90000" tIns="46800" rIns="90000" bIns="46800" rtlCol="0">
            <a:noAutofit/>
          </a:bodyPr>
          <a:lstStyle/>
          <a:p>
            <a:r>
              <a:rPr lang="de-DE" sz="1600" dirty="0"/>
              <a:t>Phönizier: </a:t>
            </a:r>
          </a:p>
        </p:txBody>
      </p:sp>
      <p:sp>
        <p:nvSpPr>
          <p:cNvPr id="15" name="Textfeld an/aus">
            <a:extLst>
              <a:ext uri="{FF2B5EF4-FFF2-40B4-BE49-F238E27FC236}">
                <a16:creationId xmlns:a16="http://schemas.microsoft.com/office/drawing/2014/main" id="{A4B6A790-ABAC-A969-B665-ABD38DD9B005}"/>
              </a:ext>
            </a:extLst>
          </p:cNvPr>
          <p:cNvSpPr txBox="1"/>
          <p:nvPr/>
        </p:nvSpPr>
        <p:spPr>
          <a:xfrm>
            <a:off x="2503380" y="3525908"/>
            <a:ext cx="6120000" cy="612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>
                <a:lumMod val="60000"/>
                <a:lumOff val="40000"/>
              </a:schemeClr>
            </a:solidFill>
          </a:ln>
        </p:spPr>
        <p:txBody>
          <a:bodyPr wrap="square" lIns="90000" tIns="46800" rIns="90000" bIns="46800" rtlCol="0">
            <a:noAutofit/>
          </a:bodyPr>
          <a:lstStyle/>
          <a:p>
            <a:r>
              <a:rPr lang="de-DE" sz="1600" dirty="0"/>
              <a:t>religiöse Tradition, die das Judentum begründete und stark das Christentum und den Islam beeinflusste</a:t>
            </a:r>
          </a:p>
        </p:txBody>
      </p:sp>
      <p:sp>
        <p:nvSpPr>
          <p:cNvPr id="16" name="Textfeld an/aus">
            <a:extLst>
              <a:ext uri="{FF2B5EF4-FFF2-40B4-BE49-F238E27FC236}">
                <a16:creationId xmlns:a16="http://schemas.microsoft.com/office/drawing/2014/main" id="{83C2C46C-D986-F747-979C-BE6EC234A16F}"/>
              </a:ext>
            </a:extLst>
          </p:cNvPr>
          <p:cNvSpPr txBox="1"/>
          <p:nvPr/>
        </p:nvSpPr>
        <p:spPr>
          <a:xfrm>
            <a:off x="523152" y="3525908"/>
            <a:ext cx="1800000" cy="612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>
                <a:lumMod val="60000"/>
                <a:lumOff val="40000"/>
              </a:schemeClr>
            </a:solidFill>
          </a:ln>
        </p:spPr>
        <p:txBody>
          <a:bodyPr wrap="square" lIns="90000" tIns="46800" rIns="90000" bIns="46800" rtlCol="0">
            <a:noAutofit/>
          </a:bodyPr>
          <a:lstStyle/>
          <a:p>
            <a:r>
              <a:rPr lang="de-DE" sz="1600" dirty="0"/>
              <a:t>Israeliten: </a:t>
            </a:r>
          </a:p>
        </p:txBody>
      </p:sp>
      <p:sp>
        <p:nvSpPr>
          <p:cNvPr id="17" name="Textfeld an/aus">
            <a:extLst>
              <a:ext uri="{FF2B5EF4-FFF2-40B4-BE49-F238E27FC236}">
                <a16:creationId xmlns:a16="http://schemas.microsoft.com/office/drawing/2014/main" id="{48B0E512-48CF-0A8F-275F-0A12AE9C5B5C}"/>
              </a:ext>
            </a:extLst>
          </p:cNvPr>
          <p:cNvSpPr txBox="1"/>
          <p:nvPr/>
        </p:nvSpPr>
        <p:spPr>
          <a:xfrm>
            <a:off x="2503380" y="4287462"/>
            <a:ext cx="6120000" cy="612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>
                <a:lumMod val="60000"/>
                <a:lumOff val="40000"/>
              </a:schemeClr>
            </a:solidFill>
          </a:ln>
        </p:spPr>
        <p:txBody>
          <a:bodyPr wrap="square" lIns="90000" tIns="46800" rIns="90000" bIns="46800" rtlCol="0">
            <a:noAutofit/>
          </a:bodyPr>
          <a:lstStyle/>
          <a:p>
            <a:r>
              <a:rPr lang="de-DE" sz="1600" dirty="0"/>
              <a:t>Schaffung der klassischen griechischen Kultur, Demokratie in Athen, Philosophie, Wissenschaft und Kunst</a:t>
            </a:r>
          </a:p>
        </p:txBody>
      </p:sp>
      <p:sp>
        <p:nvSpPr>
          <p:cNvPr id="19" name="Textfeld an/aus">
            <a:extLst>
              <a:ext uri="{FF2B5EF4-FFF2-40B4-BE49-F238E27FC236}">
                <a16:creationId xmlns:a16="http://schemas.microsoft.com/office/drawing/2014/main" id="{D9FAA1FC-F19A-B8EC-146C-686AFEA9699B}"/>
              </a:ext>
            </a:extLst>
          </p:cNvPr>
          <p:cNvSpPr txBox="1"/>
          <p:nvPr/>
        </p:nvSpPr>
        <p:spPr>
          <a:xfrm>
            <a:off x="523152" y="4287462"/>
            <a:ext cx="1800000" cy="612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>
                <a:lumMod val="60000"/>
                <a:lumOff val="40000"/>
              </a:schemeClr>
            </a:solidFill>
          </a:ln>
        </p:spPr>
        <p:txBody>
          <a:bodyPr wrap="square" lIns="90000" tIns="46800" rIns="90000" bIns="46800" rtlCol="0">
            <a:noAutofit/>
          </a:bodyPr>
          <a:lstStyle/>
          <a:p>
            <a:r>
              <a:rPr lang="de-DE" sz="1600" dirty="0"/>
              <a:t>Griechen: </a:t>
            </a:r>
          </a:p>
        </p:txBody>
      </p:sp>
      <p:sp>
        <p:nvSpPr>
          <p:cNvPr id="24" name="Textfeld an/aus">
            <a:extLst>
              <a:ext uri="{FF2B5EF4-FFF2-40B4-BE49-F238E27FC236}">
                <a16:creationId xmlns:a16="http://schemas.microsoft.com/office/drawing/2014/main" id="{0467E6A9-C800-F9F1-B7B9-A123ECC6F9C0}"/>
              </a:ext>
            </a:extLst>
          </p:cNvPr>
          <p:cNvSpPr txBox="1"/>
          <p:nvPr/>
        </p:nvSpPr>
        <p:spPr>
          <a:xfrm>
            <a:off x="2503380" y="5049018"/>
            <a:ext cx="6120000" cy="864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>
                <a:lumMod val="60000"/>
                <a:lumOff val="40000"/>
              </a:schemeClr>
            </a:solidFill>
          </a:ln>
        </p:spPr>
        <p:txBody>
          <a:bodyPr wrap="square" lIns="90000" tIns="46800" rIns="90000" bIns="46800" rtlCol="0">
            <a:noAutofit/>
          </a:bodyPr>
          <a:lstStyle/>
          <a:p>
            <a:r>
              <a:rPr lang="de-DE" sz="1600" dirty="0"/>
              <a:t>beherrschten weite Teile Europas, Nordafrikas und des Nahen Ostens, bedeutende Beiträge zu Recht, Architektur, Technik und Verwaltung</a:t>
            </a:r>
          </a:p>
        </p:txBody>
      </p:sp>
      <p:sp>
        <p:nvSpPr>
          <p:cNvPr id="25" name="Textfeld an/aus">
            <a:extLst>
              <a:ext uri="{FF2B5EF4-FFF2-40B4-BE49-F238E27FC236}">
                <a16:creationId xmlns:a16="http://schemas.microsoft.com/office/drawing/2014/main" id="{6F76DD9D-AD45-F9CA-A6E1-AD56D3881E93}"/>
              </a:ext>
            </a:extLst>
          </p:cNvPr>
          <p:cNvSpPr txBox="1"/>
          <p:nvPr/>
        </p:nvSpPr>
        <p:spPr>
          <a:xfrm>
            <a:off x="523152" y="5049018"/>
            <a:ext cx="1800000" cy="864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>
                <a:lumMod val="60000"/>
                <a:lumOff val="40000"/>
              </a:schemeClr>
            </a:solidFill>
          </a:ln>
        </p:spPr>
        <p:txBody>
          <a:bodyPr wrap="square" lIns="90000" tIns="46800" rIns="90000" bIns="46800" rtlCol="0">
            <a:noAutofit/>
          </a:bodyPr>
          <a:lstStyle/>
          <a:p>
            <a:r>
              <a:rPr lang="de-DE" sz="1600" dirty="0"/>
              <a:t>Römer:  </a:t>
            </a:r>
          </a:p>
        </p:txBody>
      </p:sp>
    </p:spTree>
    <p:extLst>
      <p:ext uri="{BB962C8B-B14F-4D97-AF65-F5344CB8AC3E}">
        <p14:creationId xmlns:p14="http://schemas.microsoft.com/office/powerpoint/2010/main" val="39611472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5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10" tmFilter="0, 0; .2, .5; .8, .5; 1, 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" dur="5" autoRev="1" fill="hold"/>
                                        <p:tgtEl>
                                          <p:spTgt spid="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1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>
                      <p:stCondLst>
                        <p:cond delay="0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" dur="1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" dur="10" tmFilter="0, 0; .2, .5; .8, .5; 1, 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9" dur="5" autoRev="1" fill="hold"/>
                                        <p:tgtEl>
                                          <p:spTgt spid="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40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1" fill="hold">
                      <p:stCondLst>
                        <p:cond delay="0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" dur="1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5" dur="5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46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7" fill="hold">
                      <p:stCondLst>
                        <p:cond delay="0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4" dur="1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>
                      <p:stCondLst>
                        <p:cond delay="0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4" dur="1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66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7" fill="hold">
                      <p:stCondLst>
                        <p:cond delay="0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4" dur="1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76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7" fill="hold">
                      <p:stCondLst>
                        <p:cond delay="0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4" dur="1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86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7" fill="hold">
                      <p:stCondLst>
                        <p:cond delay="0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4" dur="1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96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7" fill="hold">
                      <p:stCondLst>
                        <p:cond delay="0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4" dur="1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106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7" fill="hold">
                      <p:stCondLst>
                        <p:cond delay="0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4" dur="1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116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7" fill="hold">
                      <p:stCondLst>
                        <p:cond delay="0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4" dur="1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</p:childTnLst>
        </p:cTn>
      </p:par>
    </p:tnLst>
    <p:bldLst>
      <p:bldP spid="8" grpId="0" animBg="1"/>
      <p:bldP spid="2" grpId="0"/>
      <p:bldP spid="10" grpId="0" animBg="1"/>
      <p:bldP spid="9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Hintergrund">
            <a:extLst>
              <a:ext uri="{FF2B5EF4-FFF2-40B4-BE49-F238E27FC236}">
                <a16:creationId xmlns:a16="http://schemas.microsoft.com/office/drawing/2014/main" id="{37641FAF-3561-E929-6903-EDE0C6957FA8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0" y="368967"/>
            <a:ext cx="9144000" cy="5953680"/>
          </a:xfrm>
          <a:prstGeom prst="rect">
            <a:avLst/>
          </a:prstGeom>
          <a:solidFill>
            <a:schemeClr val="bg1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 dirty="0"/>
          </a:p>
        </p:txBody>
      </p:sp>
      <p:sp>
        <p:nvSpPr>
          <p:cNvPr id="53" name="Pfeil: weiter">
            <a:extLst>
              <a:ext uri="{FF2B5EF4-FFF2-40B4-BE49-F238E27FC236}">
                <a16:creationId xmlns:a16="http://schemas.microsoft.com/office/drawing/2014/main" id="{07AC277D-39F4-10CB-2199-1717DAE16A72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8625752" y="5992679"/>
            <a:ext cx="427397" cy="329968"/>
          </a:xfrm>
          <a:prstGeom prst="rightArrow">
            <a:avLst/>
          </a:prstGeom>
          <a:solidFill>
            <a:schemeClr val="bg1"/>
          </a:solidFill>
          <a:ln w="1270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de-DE" sz="800" b="1" dirty="0">
                <a:solidFill>
                  <a:srgbClr val="5F5F5F"/>
                </a:solidFill>
              </a:rPr>
              <a:t>weiter</a:t>
            </a:r>
          </a:p>
        </p:txBody>
      </p:sp>
      <p:sp>
        <p:nvSpPr>
          <p:cNvPr id="4" name="Hintergrund">
            <a:extLst>
              <a:ext uri="{FF2B5EF4-FFF2-40B4-BE49-F238E27FC236}">
                <a16:creationId xmlns:a16="http://schemas.microsoft.com/office/drawing/2014/main" id="{94D23AB9-7985-DBDC-191E-A8396FF9126B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0" y="368967"/>
            <a:ext cx="9144000" cy="5953680"/>
          </a:xfrm>
          <a:prstGeom prst="rect">
            <a:avLst/>
          </a:prstGeom>
          <a:solidFill>
            <a:schemeClr val="bg1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 dirty="0"/>
          </a:p>
        </p:txBody>
      </p:sp>
      <p:sp>
        <p:nvSpPr>
          <p:cNvPr id="5" name="Pfeil: weiter">
            <a:extLst>
              <a:ext uri="{FF2B5EF4-FFF2-40B4-BE49-F238E27FC236}">
                <a16:creationId xmlns:a16="http://schemas.microsoft.com/office/drawing/2014/main" id="{50C539A3-03A9-9B40-6693-458674C104B4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8625752" y="5992679"/>
            <a:ext cx="427397" cy="329968"/>
          </a:xfrm>
          <a:prstGeom prst="rightArrow">
            <a:avLst/>
          </a:prstGeom>
          <a:solidFill>
            <a:schemeClr val="bg1"/>
          </a:solidFill>
          <a:ln w="1270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de-DE" sz="800" b="1" dirty="0">
                <a:solidFill>
                  <a:srgbClr val="5F5F5F"/>
                </a:solidFill>
              </a:rPr>
              <a:t>weiter</a:t>
            </a:r>
          </a:p>
        </p:txBody>
      </p:sp>
      <p:sp>
        <p:nvSpPr>
          <p:cNvPr id="6" name="Hintergrund">
            <a:extLst>
              <a:ext uri="{FF2B5EF4-FFF2-40B4-BE49-F238E27FC236}">
                <a16:creationId xmlns:a16="http://schemas.microsoft.com/office/drawing/2014/main" id="{FEF2D2AC-B2B0-5C06-5AF0-6F4689E49262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0" y="368967"/>
            <a:ext cx="9144000" cy="5953680"/>
          </a:xfrm>
          <a:prstGeom prst="rect">
            <a:avLst/>
          </a:prstGeom>
          <a:solidFill>
            <a:schemeClr val="bg1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 dirty="0"/>
          </a:p>
        </p:txBody>
      </p:sp>
      <p:sp>
        <p:nvSpPr>
          <p:cNvPr id="7" name="Pfeil: weiter">
            <a:extLst>
              <a:ext uri="{FF2B5EF4-FFF2-40B4-BE49-F238E27FC236}">
                <a16:creationId xmlns:a16="http://schemas.microsoft.com/office/drawing/2014/main" id="{107350A0-9265-6C98-F895-304D63ABE3DC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8625752" y="5992679"/>
            <a:ext cx="427397" cy="329968"/>
          </a:xfrm>
          <a:prstGeom prst="rightArrow">
            <a:avLst/>
          </a:prstGeom>
          <a:solidFill>
            <a:schemeClr val="bg1"/>
          </a:solidFill>
          <a:ln w="1270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de-DE" sz="800" b="1" dirty="0">
                <a:solidFill>
                  <a:srgbClr val="5F5F5F"/>
                </a:solidFill>
              </a:rPr>
              <a:t>weiter</a:t>
            </a:r>
          </a:p>
        </p:txBody>
      </p:sp>
      <p:sp>
        <p:nvSpPr>
          <p:cNvPr id="9" name="Titel 1 Impuls">
            <a:extLst>
              <a:ext uri="{FF2B5EF4-FFF2-40B4-BE49-F238E27FC236}">
                <a16:creationId xmlns:a16="http://schemas.microsoft.com/office/drawing/2014/main" id="{C3AD50CA-8584-1BA7-0DB7-9078D24C0B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3152" y="549274"/>
            <a:ext cx="8100000" cy="539751"/>
          </a:xfrm>
        </p:spPr>
        <p:txBody>
          <a:bodyPr/>
          <a:lstStyle/>
          <a:p>
            <a:r>
              <a:rPr lang="de-DE" dirty="0"/>
              <a:t>Antike Hochkulturen </a:t>
            </a:r>
          </a:p>
        </p:txBody>
      </p:sp>
      <p:sp>
        <p:nvSpPr>
          <p:cNvPr id="15" name="Textfeld an/aus">
            <a:extLst>
              <a:ext uri="{FF2B5EF4-FFF2-40B4-BE49-F238E27FC236}">
                <a16:creationId xmlns:a16="http://schemas.microsoft.com/office/drawing/2014/main" id="{D3CA6AAA-8320-13EF-7898-5A4DD6BAE78A}"/>
              </a:ext>
            </a:extLst>
          </p:cNvPr>
          <p:cNvSpPr txBox="1"/>
          <p:nvPr/>
        </p:nvSpPr>
        <p:spPr>
          <a:xfrm>
            <a:off x="523152" y="1241241"/>
            <a:ext cx="1800000" cy="360005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>
                <a:lumMod val="60000"/>
                <a:lumOff val="40000"/>
              </a:schemeClr>
            </a:solidFill>
          </a:ln>
        </p:spPr>
        <p:txBody>
          <a:bodyPr wrap="square" lIns="90000" tIns="46800" rIns="90000" bIns="46800" rtlCol="0">
            <a:noAutofit/>
          </a:bodyPr>
          <a:lstStyle/>
          <a:p>
            <a:r>
              <a:rPr lang="de-DE" sz="1600" b="1" dirty="0"/>
              <a:t>Hochkultur</a:t>
            </a:r>
          </a:p>
        </p:txBody>
      </p:sp>
      <p:sp>
        <p:nvSpPr>
          <p:cNvPr id="25" name="Textfeld an/aus">
            <a:extLst>
              <a:ext uri="{FF2B5EF4-FFF2-40B4-BE49-F238E27FC236}">
                <a16:creationId xmlns:a16="http://schemas.microsoft.com/office/drawing/2014/main" id="{4A17C5C3-7594-7FBD-1768-F79B4488BCEF}"/>
              </a:ext>
            </a:extLst>
          </p:cNvPr>
          <p:cNvSpPr txBox="1"/>
          <p:nvPr/>
        </p:nvSpPr>
        <p:spPr>
          <a:xfrm>
            <a:off x="2503380" y="1750800"/>
            <a:ext cx="6120000" cy="864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>
                <a:lumMod val="60000"/>
                <a:lumOff val="40000"/>
              </a:schemeClr>
            </a:solidFill>
          </a:ln>
        </p:spPr>
        <p:txBody>
          <a:bodyPr wrap="square" lIns="90000" tIns="46800" rIns="90000" bIns="46800" rtlCol="0">
            <a:noAutofit/>
          </a:bodyPr>
          <a:lstStyle/>
          <a:p>
            <a:endParaRPr lang="de-DE" sz="1600" dirty="0"/>
          </a:p>
        </p:txBody>
      </p:sp>
      <p:sp>
        <p:nvSpPr>
          <p:cNvPr id="26" name="Textfeld an/aus">
            <a:extLst>
              <a:ext uri="{FF2B5EF4-FFF2-40B4-BE49-F238E27FC236}">
                <a16:creationId xmlns:a16="http://schemas.microsoft.com/office/drawing/2014/main" id="{245FA832-80B7-8A2A-41D8-1E6BE8FAFC5A}"/>
              </a:ext>
            </a:extLst>
          </p:cNvPr>
          <p:cNvSpPr txBox="1"/>
          <p:nvPr/>
        </p:nvSpPr>
        <p:spPr>
          <a:xfrm>
            <a:off x="523152" y="1750800"/>
            <a:ext cx="1800000" cy="864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>
                <a:lumMod val="60000"/>
                <a:lumOff val="40000"/>
              </a:schemeClr>
            </a:solidFill>
          </a:ln>
        </p:spPr>
        <p:txBody>
          <a:bodyPr wrap="square" lIns="90000" tIns="46800" rIns="90000" bIns="46800" rtlCol="0">
            <a:noAutofit/>
          </a:bodyPr>
          <a:lstStyle/>
          <a:p>
            <a:endParaRPr lang="de-DE" sz="1600" dirty="0"/>
          </a:p>
        </p:txBody>
      </p:sp>
      <p:sp>
        <p:nvSpPr>
          <p:cNvPr id="27" name="Textfeld an/aus">
            <a:extLst>
              <a:ext uri="{FF2B5EF4-FFF2-40B4-BE49-F238E27FC236}">
                <a16:creationId xmlns:a16="http://schemas.microsoft.com/office/drawing/2014/main" id="{E7232168-483C-409E-5E05-1A1AE0284A18}"/>
              </a:ext>
            </a:extLst>
          </p:cNvPr>
          <p:cNvSpPr txBox="1"/>
          <p:nvPr/>
        </p:nvSpPr>
        <p:spPr>
          <a:xfrm>
            <a:off x="2503380" y="1241241"/>
            <a:ext cx="6120000" cy="360005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>
                <a:lumMod val="60000"/>
                <a:lumOff val="40000"/>
              </a:schemeClr>
            </a:solidFill>
          </a:ln>
        </p:spPr>
        <p:txBody>
          <a:bodyPr wrap="square" lIns="90000" tIns="46800" rIns="90000" bIns="46800" rtlCol="0">
            <a:noAutofit/>
          </a:bodyPr>
          <a:lstStyle/>
          <a:p>
            <a:r>
              <a:rPr lang="de-DE" sz="1600" b="1" dirty="0"/>
              <a:t>Besonderheiten</a:t>
            </a:r>
          </a:p>
        </p:txBody>
      </p:sp>
      <p:sp>
        <p:nvSpPr>
          <p:cNvPr id="28" name="Textfeld an/aus">
            <a:extLst>
              <a:ext uri="{FF2B5EF4-FFF2-40B4-BE49-F238E27FC236}">
                <a16:creationId xmlns:a16="http://schemas.microsoft.com/office/drawing/2014/main" id="{489DC58D-5A52-4042-3AE1-1202895E506A}"/>
              </a:ext>
            </a:extLst>
          </p:cNvPr>
          <p:cNvSpPr txBox="1"/>
          <p:nvPr/>
        </p:nvSpPr>
        <p:spPr>
          <a:xfrm>
            <a:off x="2503380" y="2764354"/>
            <a:ext cx="6120000" cy="612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>
                <a:lumMod val="60000"/>
                <a:lumOff val="40000"/>
              </a:schemeClr>
            </a:solidFill>
          </a:ln>
        </p:spPr>
        <p:txBody>
          <a:bodyPr wrap="square" lIns="90000" tIns="46800" rIns="90000" bIns="46800" rtlCol="0">
            <a:noAutofit/>
          </a:bodyPr>
          <a:lstStyle/>
          <a:p>
            <a:endParaRPr lang="de-DE" sz="1600" dirty="0"/>
          </a:p>
        </p:txBody>
      </p:sp>
      <p:sp>
        <p:nvSpPr>
          <p:cNvPr id="29" name="Textfeld an/aus">
            <a:extLst>
              <a:ext uri="{FF2B5EF4-FFF2-40B4-BE49-F238E27FC236}">
                <a16:creationId xmlns:a16="http://schemas.microsoft.com/office/drawing/2014/main" id="{EF952F1F-6831-62CF-BA6E-34915379A81D}"/>
              </a:ext>
            </a:extLst>
          </p:cNvPr>
          <p:cNvSpPr txBox="1"/>
          <p:nvPr/>
        </p:nvSpPr>
        <p:spPr>
          <a:xfrm>
            <a:off x="523152" y="2764354"/>
            <a:ext cx="1800000" cy="612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>
                <a:lumMod val="60000"/>
                <a:lumOff val="40000"/>
              </a:schemeClr>
            </a:solidFill>
          </a:ln>
        </p:spPr>
        <p:txBody>
          <a:bodyPr wrap="square" lIns="90000" tIns="46800" rIns="90000" bIns="46800" rtlCol="0">
            <a:noAutofit/>
          </a:bodyPr>
          <a:lstStyle/>
          <a:p>
            <a:endParaRPr lang="de-DE" sz="1600" dirty="0"/>
          </a:p>
        </p:txBody>
      </p:sp>
      <p:sp>
        <p:nvSpPr>
          <p:cNvPr id="30" name="Textfeld an/aus">
            <a:extLst>
              <a:ext uri="{FF2B5EF4-FFF2-40B4-BE49-F238E27FC236}">
                <a16:creationId xmlns:a16="http://schemas.microsoft.com/office/drawing/2014/main" id="{1EC642B9-5363-8CD1-DD04-AACA42252178}"/>
              </a:ext>
            </a:extLst>
          </p:cNvPr>
          <p:cNvSpPr txBox="1"/>
          <p:nvPr/>
        </p:nvSpPr>
        <p:spPr>
          <a:xfrm>
            <a:off x="2503380" y="3525908"/>
            <a:ext cx="6120000" cy="612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>
                <a:lumMod val="60000"/>
                <a:lumOff val="40000"/>
              </a:schemeClr>
            </a:solidFill>
          </a:ln>
        </p:spPr>
        <p:txBody>
          <a:bodyPr wrap="square" lIns="90000" tIns="46800" rIns="90000" bIns="46800" rtlCol="0">
            <a:noAutofit/>
          </a:bodyPr>
          <a:lstStyle/>
          <a:p>
            <a:endParaRPr lang="de-DE" sz="1600" dirty="0"/>
          </a:p>
        </p:txBody>
      </p:sp>
      <p:sp>
        <p:nvSpPr>
          <p:cNvPr id="31" name="Textfeld an/aus">
            <a:extLst>
              <a:ext uri="{FF2B5EF4-FFF2-40B4-BE49-F238E27FC236}">
                <a16:creationId xmlns:a16="http://schemas.microsoft.com/office/drawing/2014/main" id="{4302524A-06D8-6F20-CEBC-1D34297B6257}"/>
              </a:ext>
            </a:extLst>
          </p:cNvPr>
          <p:cNvSpPr txBox="1"/>
          <p:nvPr/>
        </p:nvSpPr>
        <p:spPr>
          <a:xfrm>
            <a:off x="523152" y="3525908"/>
            <a:ext cx="1800000" cy="612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>
                <a:lumMod val="60000"/>
                <a:lumOff val="40000"/>
              </a:schemeClr>
            </a:solidFill>
          </a:ln>
        </p:spPr>
        <p:txBody>
          <a:bodyPr wrap="square" lIns="90000" tIns="46800" rIns="90000" bIns="46800" rtlCol="0">
            <a:noAutofit/>
          </a:bodyPr>
          <a:lstStyle/>
          <a:p>
            <a:endParaRPr lang="de-DE" sz="1600" dirty="0"/>
          </a:p>
        </p:txBody>
      </p:sp>
      <p:sp>
        <p:nvSpPr>
          <p:cNvPr id="32" name="Textfeld an/aus">
            <a:extLst>
              <a:ext uri="{FF2B5EF4-FFF2-40B4-BE49-F238E27FC236}">
                <a16:creationId xmlns:a16="http://schemas.microsoft.com/office/drawing/2014/main" id="{5BA265AE-1649-3B42-5851-984D18320648}"/>
              </a:ext>
            </a:extLst>
          </p:cNvPr>
          <p:cNvSpPr txBox="1"/>
          <p:nvPr/>
        </p:nvSpPr>
        <p:spPr>
          <a:xfrm>
            <a:off x="2503380" y="4287462"/>
            <a:ext cx="6120000" cy="612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>
                <a:lumMod val="60000"/>
                <a:lumOff val="40000"/>
              </a:schemeClr>
            </a:solidFill>
          </a:ln>
        </p:spPr>
        <p:txBody>
          <a:bodyPr wrap="square" lIns="90000" tIns="46800" rIns="90000" bIns="46800" rtlCol="0">
            <a:noAutofit/>
          </a:bodyPr>
          <a:lstStyle/>
          <a:p>
            <a:endParaRPr lang="de-DE" sz="1600" dirty="0"/>
          </a:p>
        </p:txBody>
      </p:sp>
      <p:sp>
        <p:nvSpPr>
          <p:cNvPr id="33" name="Textfeld an/aus">
            <a:extLst>
              <a:ext uri="{FF2B5EF4-FFF2-40B4-BE49-F238E27FC236}">
                <a16:creationId xmlns:a16="http://schemas.microsoft.com/office/drawing/2014/main" id="{1CDCD7C5-6C5C-7CF4-088D-E260BD5A68E2}"/>
              </a:ext>
            </a:extLst>
          </p:cNvPr>
          <p:cNvSpPr txBox="1"/>
          <p:nvPr/>
        </p:nvSpPr>
        <p:spPr>
          <a:xfrm>
            <a:off x="523152" y="4287462"/>
            <a:ext cx="1800000" cy="612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>
                <a:lumMod val="60000"/>
                <a:lumOff val="40000"/>
              </a:schemeClr>
            </a:solidFill>
          </a:ln>
        </p:spPr>
        <p:txBody>
          <a:bodyPr wrap="square" lIns="90000" tIns="46800" rIns="90000" bIns="46800" rtlCol="0">
            <a:noAutofit/>
          </a:bodyPr>
          <a:lstStyle/>
          <a:p>
            <a:endParaRPr lang="de-DE" sz="1600" dirty="0"/>
          </a:p>
        </p:txBody>
      </p:sp>
      <p:sp>
        <p:nvSpPr>
          <p:cNvPr id="34" name="Textfeld an/aus">
            <a:extLst>
              <a:ext uri="{FF2B5EF4-FFF2-40B4-BE49-F238E27FC236}">
                <a16:creationId xmlns:a16="http://schemas.microsoft.com/office/drawing/2014/main" id="{A8A0E070-F16D-85FD-2CF6-18898CCA8A7C}"/>
              </a:ext>
            </a:extLst>
          </p:cNvPr>
          <p:cNvSpPr txBox="1"/>
          <p:nvPr/>
        </p:nvSpPr>
        <p:spPr>
          <a:xfrm>
            <a:off x="2503380" y="5049018"/>
            <a:ext cx="6120000" cy="864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>
                <a:lumMod val="60000"/>
                <a:lumOff val="40000"/>
              </a:schemeClr>
            </a:solidFill>
          </a:ln>
        </p:spPr>
        <p:txBody>
          <a:bodyPr wrap="square" lIns="90000" tIns="46800" rIns="90000" bIns="46800" rtlCol="0">
            <a:noAutofit/>
          </a:bodyPr>
          <a:lstStyle/>
          <a:p>
            <a:endParaRPr lang="de-DE" sz="1600" dirty="0"/>
          </a:p>
        </p:txBody>
      </p:sp>
      <p:sp>
        <p:nvSpPr>
          <p:cNvPr id="35" name="Textfeld an/aus">
            <a:extLst>
              <a:ext uri="{FF2B5EF4-FFF2-40B4-BE49-F238E27FC236}">
                <a16:creationId xmlns:a16="http://schemas.microsoft.com/office/drawing/2014/main" id="{0690F6E3-C224-CED5-63AF-C64B3FCA9A2D}"/>
              </a:ext>
            </a:extLst>
          </p:cNvPr>
          <p:cNvSpPr txBox="1"/>
          <p:nvPr/>
        </p:nvSpPr>
        <p:spPr>
          <a:xfrm>
            <a:off x="523152" y="5049018"/>
            <a:ext cx="1800000" cy="864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>
                <a:lumMod val="60000"/>
                <a:lumOff val="40000"/>
              </a:schemeClr>
            </a:solidFill>
          </a:ln>
        </p:spPr>
        <p:txBody>
          <a:bodyPr wrap="square" lIns="90000" tIns="46800" rIns="90000" bIns="46800" rtlCol="0">
            <a:noAutofit/>
          </a:bodyPr>
          <a:lstStyle/>
          <a:p>
            <a:endParaRPr lang="de-DE" sz="1600" dirty="0"/>
          </a:p>
        </p:txBody>
      </p:sp>
    </p:spTree>
    <p:extLst>
      <p:ext uri="{BB962C8B-B14F-4D97-AF65-F5344CB8AC3E}">
        <p14:creationId xmlns:p14="http://schemas.microsoft.com/office/powerpoint/2010/main" val="18672919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04627429"/>
      </p:ext>
    </p:extLst>
  </p:cSld>
  <p:clrMapOvr>
    <a:masterClrMapping/>
  </p:clrMapOvr>
</p:sld>
</file>

<file path=ppt/theme/theme1.xml><?xml version="1.0" encoding="utf-8"?>
<a:theme xmlns:a="http://schemas.openxmlformats.org/drawingml/2006/main" name="Klett_Tafelbilder_Inhalt">
  <a:themeElements>
    <a:clrScheme name="Benutzerdefiniert 2">
      <a:dk1>
        <a:sysClr val="windowText" lastClr="000000"/>
      </a:dk1>
      <a:lt1>
        <a:sysClr val="window" lastClr="FFFFFF"/>
      </a:lt1>
      <a:dk2>
        <a:srgbClr val="77ABDD"/>
      </a:dk2>
      <a:lt2>
        <a:srgbClr val="5F5F5F"/>
      </a:lt2>
      <a:accent1>
        <a:srgbClr val="63C3D1"/>
      </a:accent1>
      <a:accent2>
        <a:srgbClr val="79C299"/>
      </a:accent2>
      <a:accent3>
        <a:srgbClr val="ACCF79"/>
      </a:accent3>
      <a:accent4>
        <a:srgbClr val="ECE768"/>
      </a:accent4>
      <a:accent5>
        <a:srgbClr val="F8AE4C"/>
      </a:accent5>
      <a:accent6>
        <a:srgbClr val="EE717F"/>
      </a:accent6>
      <a:hlink>
        <a:srgbClr val="0563C1"/>
      </a:hlink>
      <a:folHlink>
        <a:srgbClr val="954F72"/>
      </a:folHlink>
    </a:clrScheme>
    <a:fontScheme name="Klet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larhei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bg1"/>
        </a:solidFill>
        <a:ln w="12700">
          <a:solidFill>
            <a:schemeClr val="bg2"/>
          </a:solidFill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9050">
          <a:solidFill>
            <a:schemeClr val="bg2"/>
          </a:solidFill>
          <a:headEnd type="none" w="med" len="med"/>
          <a:tailEnd type="triangl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  <a:ln w="12700">
          <a:solidFill>
            <a:schemeClr val="bg2"/>
          </a:solidFill>
        </a:ln>
      </a:spPr>
      <a:bodyPr wrap="square" lIns="90000" tIns="46800" rIns="90000" bIns="46800" rtlCol="0">
        <a:noAutofit/>
      </a:bodyPr>
      <a:lstStyle>
        <a:defPPr marL="179388" indent="-179388" algn="l">
          <a:buFont typeface="Arial" panose="020B0604020202020204" pitchFamily="34" charset="0"/>
          <a:buChar char="•"/>
          <a:defRPr sz="1400"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Tafelbilder_Klett_Vorlage_2021-10-12.potx" id="{07630FB8-37CC-4B1A-A69E-60ED5211D45D}" vid="{FF1E3251-A210-4127-81D8-168C57D83F22}"/>
    </a:ext>
  </a:extLst>
</a:theme>
</file>

<file path=ppt/theme/theme2.xml><?xml version="1.0" encoding="utf-8"?>
<a:theme xmlns:a="http://schemas.openxmlformats.org/drawingml/2006/main" name="Benutzerdefiniertes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107</Words>
  <Application>Microsoft Macintosh PowerPoint</Application>
  <PresentationFormat>Bildschirmpräsentation (4:3)</PresentationFormat>
  <Paragraphs>20</Paragraphs>
  <Slides>3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2</vt:i4>
      </vt:variant>
      <vt:variant>
        <vt:lpstr>Folientitel</vt:lpstr>
      </vt:variant>
      <vt:variant>
        <vt:i4>3</vt:i4>
      </vt:variant>
    </vt:vector>
  </HeadingPairs>
  <TitlesOfParts>
    <vt:vector size="8" baseType="lpstr">
      <vt:lpstr>Arial</vt:lpstr>
      <vt:lpstr>Calibri</vt:lpstr>
      <vt:lpstr>Symbol</vt:lpstr>
      <vt:lpstr>Klett_Tafelbilder_Inhalt</vt:lpstr>
      <vt:lpstr>Benutzerdefiniertes Design</vt:lpstr>
      <vt:lpstr>Antike Hochkulturen </vt:lpstr>
      <vt:lpstr>Antike Hochkulturen </vt:lpstr>
      <vt:lpstr>PowerPoint-Präsentation</vt:lpstr>
    </vt:vector>
  </TitlesOfParts>
  <Company>Ernst Klett Verlag GmbH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Ernst Klett Verlag GmbH</dc:creator>
  <cp:lastModifiedBy>Dirk Haupt</cp:lastModifiedBy>
  <cp:revision>203</cp:revision>
  <cp:lastPrinted>2021-09-13T08:50:51Z</cp:lastPrinted>
  <dcterms:created xsi:type="dcterms:W3CDTF">2021-09-02T06:35:54Z</dcterms:created>
  <dcterms:modified xsi:type="dcterms:W3CDTF">2024-09-10T15:15:20Z</dcterms:modified>
</cp:coreProperties>
</file>

<file path=userCustomization/customUI.xml><?xml version="1.0" encoding="utf-8"?>
<mso:customUI xmlns:mso="http://schemas.microsoft.com/office/2006/01/customui">
  <mso:ribbon>
    <mso:qat>
      <mso:documentControls>
        <mso:control idQ="mso:ViewSlideMasterView" visible="true"/>
        <mso:control idQ="mso:GuidesShowHide" visible="true"/>
        <mso:control idQ="mso:ViewGridlinesPowerPoint" visible="true"/>
        <mso:control idQ="mso:ViewRulerPowerPoint" visible="true"/>
      </mso:documentControls>
    </mso:qat>
  </mso:ribbon>
</mso:customUI>
</file>