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94" autoAdjust="0"/>
    <p:restoredTop sz="94660"/>
  </p:normalViewPr>
  <p:slideViewPr>
    <p:cSldViewPr snapToObjects="1">
      <p:cViewPr varScale="1">
        <p:scale>
          <a:sx n="74" d="100"/>
          <a:sy n="74" d="100"/>
        </p:scale>
        <p:origin x="28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Ernst Klett Verlag GmbH, Stuttgart 2023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Sven Christoffer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Zeitstrahl, Zeitleiste, Methode, Tafelbild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2023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intergrund">
            <a:extLst>
              <a:ext uri="{FF2B5EF4-FFF2-40B4-BE49-F238E27FC236}">
                <a16:creationId xmlns:a16="http://schemas.microsoft.com/office/drawing/2014/main" id="{93C1789B-6273-D8D5-CDA8-A82C73578D6D}"/>
              </a:ext>
            </a:extLst>
          </p:cNvPr>
          <p:cNvSpPr/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5" name="Pfeil: weiter">
            <a:extLst>
              <a:ext uri="{FF2B5EF4-FFF2-40B4-BE49-F238E27FC236}">
                <a16:creationId xmlns:a16="http://schemas.microsoft.com/office/drawing/2014/main" id="{9F8F6438-33E1-EC02-BB8A-7E80A77E02E2}"/>
              </a:ext>
            </a:extLst>
          </p:cNvPr>
          <p:cNvSpPr/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Rezept zum Erstellen deiner Zeitleiste</a:t>
            </a:r>
          </a:p>
        </p:txBody>
      </p:sp>
      <p:sp>
        <p:nvSpPr>
          <p:cNvPr id="4" name="Textfeld an/aus">
            <a:extLst>
              <a:ext uri="{FF2B5EF4-FFF2-40B4-BE49-F238E27FC236}">
                <a16:creationId xmlns:a16="http://schemas.microsoft.com/office/drawing/2014/main" id="{6F4F8E89-729C-56B9-D749-0CE06E4E5BCF}"/>
              </a:ext>
            </a:extLst>
          </p:cNvPr>
          <p:cNvSpPr txBox="1"/>
          <p:nvPr/>
        </p:nvSpPr>
        <p:spPr>
          <a:xfrm>
            <a:off x="971960" y="126897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68288" indent="-268288"/>
            <a:r>
              <a:rPr lang="de-DE" dirty="0"/>
              <a:t>1.	Zeichne einen Pfeil auf ein Blatt Papier und teile ihn dann in gleich große Abschnitte ein. Jeder Abschnitt steht für ein Lebensjahr.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971960" y="217336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68288" indent="-268288"/>
            <a:r>
              <a:rPr lang="de-DE" dirty="0"/>
              <a:t>2. 	Trage ganz links dein Geburtsjahr ein, daneben das darauffolgende Jahr und so weiter. </a:t>
            </a:r>
          </a:p>
        </p:txBody>
      </p:sp>
      <p:sp>
        <p:nvSpPr>
          <p:cNvPr id="6" name="Textfeld an/aus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971960" y="307775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68288" indent="-268288"/>
            <a:r>
              <a:rPr lang="de-DE" dirty="0"/>
              <a:t>3. 	Schreibe wichtige Ereignisse aus deinem Leben zu der entsprechenden Jahreszahl über die Zeitleiste.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3A3FE379-26EB-B33D-5BB3-93C575566A67}"/>
              </a:ext>
            </a:extLst>
          </p:cNvPr>
          <p:cNvSpPr txBox="1"/>
          <p:nvPr/>
        </p:nvSpPr>
        <p:spPr>
          <a:xfrm>
            <a:off x="971960" y="398214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268288" indent="-268288"/>
            <a:r>
              <a:rPr lang="de-DE" dirty="0"/>
              <a:t>4. 	Bebildere deine Zeitleiste, indem </a:t>
            </a:r>
            <a:r>
              <a:rPr lang="de-DE"/>
              <a:t>du sie </a:t>
            </a:r>
            <a:r>
              <a:rPr lang="de-DE" dirty="0"/>
              <a:t>mit Fotos und Erinnerungsstücken füllst.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A13EB6-EB79-4162-11A7-CBED80BD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Rezept zum Erstellen deines Zeitstrahls</a:t>
            </a:r>
          </a:p>
        </p:txBody>
      </p:sp>
      <p:sp>
        <p:nvSpPr>
          <p:cNvPr id="4" name="17. Juni">
            <a:extLst>
              <a:ext uri="{FF2B5EF4-FFF2-40B4-BE49-F238E27FC236}">
                <a16:creationId xmlns:a16="http://schemas.microsoft.com/office/drawing/2014/main" id="{6F4F8E89-729C-56B9-D749-0CE06E4E5BCF}"/>
              </a:ext>
            </a:extLst>
          </p:cNvPr>
          <p:cNvSpPr txBox="1"/>
          <p:nvPr/>
        </p:nvSpPr>
        <p:spPr>
          <a:xfrm>
            <a:off x="971960" y="126897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1. </a:t>
            </a:r>
          </a:p>
        </p:txBody>
      </p:sp>
      <p:sp>
        <p:nvSpPr>
          <p:cNvPr id="5" name="17. Juni">
            <a:extLst>
              <a:ext uri="{FF2B5EF4-FFF2-40B4-BE49-F238E27FC236}">
                <a16:creationId xmlns:a16="http://schemas.microsoft.com/office/drawing/2014/main" id="{F519BC8D-6739-D5F2-C008-75E84D6A1948}"/>
              </a:ext>
            </a:extLst>
          </p:cNvPr>
          <p:cNvSpPr txBox="1"/>
          <p:nvPr/>
        </p:nvSpPr>
        <p:spPr>
          <a:xfrm>
            <a:off x="971960" y="217336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2. </a:t>
            </a:r>
          </a:p>
        </p:txBody>
      </p:sp>
      <p:sp>
        <p:nvSpPr>
          <p:cNvPr id="6" name="17. Juni">
            <a:extLst>
              <a:ext uri="{FF2B5EF4-FFF2-40B4-BE49-F238E27FC236}">
                <a16:creationId xmlns:a16="http://schemas.microsoft.com/office/drawing/2014/main" id="{5DB06A7D-7D7E-01F5-AF49-7816863B6D60}"/>
              </a:ext>
            </a:extLst>
          </p:cNvPr>
          <p:cNvSpPr txBox="1"/>
          <p:nvPr/>
        </p:nvSpPr>
        <p:spPr>
          <a:xfrm>
            <a:off x="971960" y="307775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3. </a:t>
            </a:r>
          </a:p>
        </p:txBody>
      </p:sp>
      <p:sp>
        <p:nvSpPr>
          <p:cNvPr id="7" name="17. Juni">
            <a:extLst>
              <a:ext uri="{FF2B5EF4-FFF2-40B4-BE49-F238E27FC236}">
                <a16:creationId xmlns:a16="http://schemas.microsoft.com/office/drawing/2014/main" id="{3A3FE379-26EB-B33D-5BB3-93C575566A67}"/>
              </a:ext>
            </a:extLst>
          </p:cNvPr>
          <p:cNvSpPr txBox="1"/>
          <p:nvPr/>
        </p:nvSpPr>
        <p:spPr>
          <a:xfrm>
            <a:off x="971960" y="3982146"/>
            <a:ext cx="7200080" cy="720008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4. </a:t>
            </a:r>
          </a:p>
        </p:txBody>
      </p:sp>
    </p:spTree>
    <p:extLst>
      <p:ext uri="{BB962C8B-B14F-4D97-AF65-F5344CB8AC3E}">
        <p14:creationId xmlns:p14="http://schemas.microsoft.com/office/powerpoint/2010/main" val="49285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Office PowerPoint</Application>
  <PresentationFormat>Bildschirmpräsentation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Comic Sans MS</vt:lpstr>
      <vt:lpstr>Symbol</vt:lpstr>
      <vt:lpstr>Klett_Tafelbilder_Inhalt</vt:lpstr>
      <vt:lpstr>Benutzerdefiniertes Design</vt:lpstr>
      <vt:lpstr>Rezept zum Erstellen deiner Zeitleiste</vt:lpstr>
      <vt:lpstr>Rezept zum Erstellen deines Zeitstrahls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Klepel-Wilschky, Karena</cp:lastModifiedBy>
  <cp:revision>168</cp:revision>
  <cp:lastPrinted>2021-09-13T08:50:51Z</cp:lastPrinted>
  <dcterms:created xsi:type="dcterms:W3CDTF">2021-09-02T06:35:54Z</dcterms:created>
  <dcterms:modified xsi:type="dcterms:W3CDTF">2024-09-17T08:55:28Z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