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 varScale="1">
        <p:scale>
          <a:sx n="74" d="100"/>
          <a:sy n="74" d="100"/>
        </p:scale>
        <p:origin x="2826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Autorin/Autoren: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Christoffer, Helmut Heimbach, Ina Setzer Lenz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Zeitleiste, Werkstatt, Methode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Epochen der Weltgeschichte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2773152" y="1241241"/>
            <a:ext cx="36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Ur- und Frühgeschichte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ED937C7E-7D8B-0095-E095-3A0922E2EDDD}"/>
              </a:ext>
            </a:extLst>
          </p:cNvPr>
          <p:cNvSpPr txBox="1"/>
          <p:nvPr/>
        </p:nvSpPr>
        <p:spPr>
          <a:xfrm>
            <a:off x="4932004" y="1869399"/>
            <a:ext cx="355071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Entstehung erster Staaten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Erfindung der Schrift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2773152" y="2767559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Altertum/Antike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91439AD4-C78B-DCC4-FFCB-B5C90FB8DBE6}"/>
              </a:ext>
            </a:extLst>
          </p:cNvPr>
          <p:cNvSpPr txBox="1"/>
          <p:nvPr/>
        </p:nvSpPr>
        <p:spPr>
          <a:xfrm>
            <a:off x="2773152" y="4293872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Mittelalter</a:t>
            </a:r>
          </a:p>
        </p:txBody>
      </p:sp>
      <p:sp>
        <p:nvSpPr>
          <p:cNvPr id="4" name="Textfeld an/aus">
            <a:extLst>
              <a:ext uri="{FF2B5EF4-FFF2-40B4-BE49-F238E27FC236}">
                <a16:creationId xmlns:a16="http://schemas.microsoft.com/office/drawing/2014/main" id="{0F61B9C9-CF43-5093-715E-55F635352E1D}"/>
              </a:ext>
            </a:extLst>
          </p:cNvPr>
          <p:cNvSpPr txBox="1"/>
          <p:nvPr/>
        </p:nvSpPr>
        <p:spPr>
          <a:xfrm>
            <a:off x="2773152" y="5820186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Neuzeit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4932004" y="3530715"/>
            <a:ext cx="355071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Zerfall des Römischen Reiches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4932004" y="4922026"/>
            <a:ext cx="355071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Erfindung des Buchdrucks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Entdeckung Amerikas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CA905EE-7410-3941-0086-91BABCC3C5B9}"/>
              </a:ext>
            </a:extLst>
          </p:cNvPr>
          <p:cNvCxnSpPr>
            <a:stCxn id="10" idx="2"/>
          </p:cNvCxnSpPr>
          <p:nvPr/>
        </p:nvCxnSpPr>
        <p:spPr>
          <a:xfrm flipH="1">
            <a:off x="4572000" y="1601246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6331D103-688A-F6EE-0B59-A6D19F5B3802}"/>
              </a:ext>
            </a:extLst>
          </p:cNvPr>
          <p:cNvCxnSpPr>
            <a:cxnSpLocks/>
          </p:cNvCxnSpPr>
          <p:nvPr/>
        </p:nvCxnSpPr>
        <p:spPr>
          <a:xfrm>
            <a:off x="4572000" y="2184402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FB25C23-0FA2-820A-D64D-527A8652AF1B}"/>
              </a:ext>
            </a:extLst>
          </p:cNvPr>
          <p:cNvCxnSpPr/>
          <p:nvPr/>
        </p:nvCxnSpPr>
        <p:spPr>
          <a:xfrm flipH="1">
            <a:off x="4572000" y="3121363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A8904C4-587F-C7E9-6CA2-34D6A0A76C3E}"/>
              </a:ext>
            </a:extLst>
          </p:cNvPr>
          <p:cNvCxnSpPr>
            <a:cxnSpLocks/>
          </p:cNvCxnSpPr>
          <p:nvPr/>
        </p:nvCxnSpPr>
        <p:spPr>
          <a:xfrm>
            <a:off x="4572000" y="3704519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/>
          <p:nvPr/>
        </p:nvCxnSpPr>
        <p:spPr>
          <a:xfrm flipH="1">
            <a:off x="4572000" y="4653873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4D451A89-2F9C-26C3-9B55-15A73B29543E}"/>
              </a:ext>
            </a:extLst>
          </p:cNvPr>
          <p:cNvCxnSpPr>
            <a:cxnSpLocks/>
          </p:cNvCxnSpPr>
          <p:nvPr/>
        </p:nvCxnSpPr>
        <p:spPr>
          <a:xfrm>
            <a:off x="4572000" y="5227564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5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10" name="Titel 1 Impuls">
            <a:extLst>
              <a:ext uri="{FF2B5EF4-FFF2-40B4-BE49-F238E27FC236}">
                <a16:creationId xmlns:a16="http://schemas.microsoft.com/office/drawing/2014/main" id="{C058D8E9-2AC1-59BA-1004-85ECCB38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/>
              <a:t>Epochen der Weltgeschichte</a:t>
            </a:r>
            <a:endParaRPr lang="de-DE" dirty="0"/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60F3DD38-E8F5-F326-3D0A-D5F0910AD12A}"/>
              </a:ext>
            </a:extLst>
          </p:cNvPr>
          <p:cNvSpPr txBox="1"/>
          <p:nvPr/>
        </p:nvSpPr>
        <p:spPr>
          <a:xfrm>
            <a:off x="2773152" y="1241241"/>
            <a:ext cx="36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209C346-AA17-70DF-471E-D7CA54EE0F9F}"/>
              </a:ext>
            </a:extLst>
          </p:cNvPr>
          <p:cNvSpPr txBox="1"/>
          <p:nvPr/>
        </p:nvSpPr>
        <p:spPr>
          <a:xfrm>
            <a:off x="4932004" y="1869399"/>
            <a:ext cx="355071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A93AFAC7-AAFB-BEF8-C592-E3B9E5DC3AA2}"/>
              </a:ext>
            </a:extLst>
          </p:cNvPr>
          <p:cNvSpPr txBox="1"/>
          <p:nvPr/>
        </p:nvSpPr>
        <p:spPr>
          <a:xfrm>
            <a:off x="2773152" y="2767559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A7A31C43-F44F-AAD7-C0D0-B1B68D08B161}"/>
              </a:ext>
            </a:extLst>
          </p:cNvPr>
          <p:cNvSpPr txBox="1"/>
          <p:nvPr/>
        </p:nvSpPr>
        <p:spPr>
          <a:xfrm>
            <a:off x="2773152" y="4293872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6A4E0C55-598D-A9D3-2805-343FF3102503}"/>
              </a:ext>
            </a:extLst>
          </p:cNvPr>
          <p:cNvSpPr txBox="1"/>
          <p:nvPr/>
        </p:nvSpPr>
        <p:spPr>
          <a:xfrm>
            <a:off x="2773152" y="5820186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86C64FCA-47A9-57CA-E781-C0E1B03A16BD}"/>
              </a:ext>
            </a:extLst>
          </p:cNvPr>
          <p:cNvSpPr txBox="1"/>
          <p:nvPr/>
        </p:nvSpPr>
        <p:spPr>
          <a:xfrm>
            <a:off x="4932004" y="3395712"/>
            <a:ext cx="355071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18" name="Textfeld an/aus">
            <a:extLst>
              <a:ext uri="{FF2B5EF4-FFF2-40B4-BE49-F238E27FC236}">
                <a16:creationId xmlns:a16="http://schemas.microsoft.com/office/drawing/2014/main" id="{6D3A2AF0-0CD8-B74F-DAC7-FB8B34115F3B}"/>
              </a:ext>
            </a:extLst>
          </p:cNvPr>
          <p:cNvSpPr txBox="1"/>
          <p:nvPr/>
        </p:nvSpPr>
        <p:spPr>
          <a:xfrm>
            <a:off x="4932004" y="4922026"/>
            <a:ext cx="355071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8499EB1-9182-B98C-3655-0552F8688367}"/>
              </a:ext>
            </a:extLst>
          </p:cNvPr>
          <p:cNvCxnSpPr>
            <a:stCxn id="11" idx="2"/>
          </p:cNvCxnSpPr>
          <p:nvPr/>
        </p:nvCxnSpPr>
        <p:spPr>
          <a:xfrm flipH="1">
            <a:off x="4572000" y="1601246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921C5CAB-BE63-009C-BCDC-1C705BCC9FF4}"/>
              </a:ext>
            </a:extLst>
          </p:cNvPr>
          <p:cNvCxnSpPr>
            <a:cxnSpLocks/>
          </p:cNvCxnSpPr>
          <p:nvPr/>
        </p:nvCxnSpPr>
        <p:spPr>
          <a:xfrm>
            <a:off x="4572000" y="2184402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AC06C224-B616-217F-1842-6B41B697974F}"/>
              </a:ext>
            </a:extLst>
          </p:cNvPr>
          <p:cNvCxnSpPr/>
          <p:nvPr/>
        </p:nvCxnSpPr>
        <p:spPr>
          <a:xfrm flipH="1">
            <a:off x="4572000" y="3121363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642BA5B-CBD5-E845-1DEC-A43164E22A11}"/>
              </a:ext>
            </a:extLst>
          </p:cNvPr>
          <p:cNvCxnSpPr>
            <a:cxnSpLocks/>
          </p:cNvCxnSpPr>
          <p:nvPr/>
        </p:nvCxnSpPr>
        <p:spPr>
          <a:xfrm>
            <a:off x="4572000" y="3704519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25A24F65-FF1F-E63A-E844-E14734D534F1}"/>
              </a:ext>
            </a:extLst>
          </p:cNvPr>
          <p:cNvCxnSpPr/>
          <p:nvPr/>
        </p:nvCxnSpPr>
        <p:spPr>
          <a:xfrm flipH="1">
            <a:off x="4572000" y="4653873"/>
            <a:ext cx="1152" cy="11663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DB10F62-FCE9-6657-4E5D-8F965187480D}"/>
              </a:ext>
            </a:extLst>
          </p:cNvPr>
          <p:cNvCxnSpPr>
            <a:cxnSpLocks/>
          </p:cNvCxnSpPr>
          <p:nvPr/>
        </p:nvCxnSpPr>
        <p:spPr>
          <a:xfrm>
            <a:off x="4572000" y="5227564"/>
            <a:ext cx="3600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Bildschirmpräsentation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Epochen der Weltgeschichte</vt:lpstr>
      <vt:lpstr>Epochen der Weltgeschichte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Klepel-Wilschky, Karena</cp:lastModifiedBy>
  <cp:revision>203</cp:revision>
  <cp:lastPrinted>2021-09-13T08:50:51Z</cp:lastPrinted>
  <dcterms:created xsi:type="dcterms:W3CDTF">2021-09-02T06:35:54Z</dcterms:created>
  <dcterms:modified xsi:type="dcterms:W3CDTF">2024-09-17T09:07:23Z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