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62" d="100"/>
          <a:sy n="262" d="100"/>
        </p:scale>
        <p:origin x="-16" y="-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11.09.24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Dr. Christian Mehr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Frühe Neuzeit, Aufklärung, Buchdruck, Wissen, Staat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Veränderungen in der Frühen Neuzeit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2882634" y="3346287"/>
            <a:ext cx="1507675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Buchdruck</a:t>
            </a: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1E038AD9-601E-60DE-D144-3AFB8D1A9DED}"/>
              </a:ext>
            </a:extLst>
          </p:cNvPr>
          <p:cNvCxnSpPr>
            <a:cxnSpLocks/>
            <a:stCxn id="10" idx="3"/>
            <a:endCxn id="5" idx="1"/>
          </p:cNvCxnSpPr>
          <p:nvPr/>
        </p:nvCxnSpPr>
        <p:spPr>
          <a:xfrm flipV="1">
            <a:off x="2322288" y="3526287"/>
            <a:ext cx="560346" cy="3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Buch">
            <a:extLst>
              <a:ext uri="{FF2B5EF4-FFF2-40B4-BE49-F238E27FC236}">
                <a16:creationId xmlns:a16="http://schemas.microsoft.com/office/drawing/2014/main" id="{A1350F20-C7DA-671E-2A9E-51E253278AB8}"/>
              </a:ext>
            </a:extLst>
          </p:cNvPr>
          <p:cNvSpPr/>
          <p:nvPr/>
        </p:nvSpPr>
        <p:spPr>
          <a:xfrm>
            <a:off x="2942991" y="3917629"/>
            <a:ext cx="1386959" cy="11259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8703"/>
                </a:lnTo>
                <a:lnTo>
                  <a:pt x="0" y="17407"/>
                </a:lnTo>
                <a:cubicBezTo>
                  <a:pt x="7892" y="17407"/>
                  <a:pt x="10521" y="21600"/>
                  <a:pt x="10521" y="21600"/>
                </a:cubicBezTo>
                <a:lnTo>
                  <a:pt x="10521" y="13417"/>
                </a:lnTo>
                <a:lnTo>
                  <a:pt x="10521" y="5233"/>
                </a:lnTo>
                <a:cubicBezTo>
                  <a:pt x="10521" y="5233"/>
                  <a:pt x="7892" y="0"/>
                  <a:pt x="0" y="0"/>
                </a:cubicBezTo>
                <a:close/>
                <a:moveTo>
                  <a:pt x="21600" y="0"/>
                </a:moveTo>
                <a:cubicBezTo>
                  <a:pt x="13708" y="0"/>
                  <a:pt x="11079" y="5233"/>
                  <a:pt x="11079" y="5233"/>
                </a:cubicBezTo>
                <a:lnTo>
                  <a:pt x="11079" y="13417"/>
                </a:lnTo>
                <a:lnTo>
                  <a:pt x="11079" y="21600"/>
                </a:lnTo>
                <a:cubicBezTo>
                  <a:pt x="11079" y="21600"/>
                  <a:pt x="13708" y="17407"/>
                  <a:pt x="21600" y="17407"/>
                </a:cubicBezTo>
                <a:lnTo>
                  <a:pt x="21600" y="8703"/>
                </a:lnTo>
                <a:lnTo>
                  <a:pt x="2160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3BD53B0F-F75F-27BE-7517-2C20552D8354}"/>
              </a:ext>
            </a:extLst>
          </p:cNvPr>
          <p:cNvSpPr txBox="1"/>
          <p:nvPr/>
        </p:nvSpPr>
        <p:spPr>
          <a:xfrm>
            <a:off x="5562011" y="1538979"/>
            <a:ext cx="1507675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Kunst</a:t>
            </a:r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48EF6080-038F-7A64-95AB-DF51CB5D4413}"/>
              </a:ext>
            </a:extLst>
          </p:cNvPr>
          <p:cNvSpPr txBox="1"/>
          <p:nvPr/>
        </p:nvSpPr>
        <p:spPr>
          <a:xfrm>
            <a:off x="5562011" y="2615461"/>
            <a:ext cx="1507675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Reformation</a:t>
            </a:r>
          </a:p>
        </p:txBody>
      </p: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94931204-8E70-39A6-B92C-7255627C3FA4}"/>
              </a:ext>
            </a:extLst>
          </p:cNvPr>
          <p:cNvSpPr txBox="1"/>
          <p:nvPr/>
        </p:nvSpPr>
        <p:spPr>
          <a:xfrm>
            <a:off x="5562011" y="3691943"/>
            <a:ext cx="1507675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„Entdeckung“ Amerikas</a:t>
            </a:r>
          </a:p>
        </p:txBody>
      </p: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6C1B5BB4-8C85-24B0-F69A-A303D47ED50F}"/>
              </a:ext>
            </a:extLst>
          </p:cNvPr>
          <p:cNvSpPr txBox="1"/>
          <p:nvPr/>
        </p:nvSpPr>
        <p:spPr>
          <a:xfrm>
            <a:off x="5562011" y="5020424"/>
            <a:ext cx="1507675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Weltbild</a:t>
            </a:r>
          </a:p>
        </p:txBody>
      </p:sp>
      <p:sp>
        <p:nvSpPr>
          <p:cNvPr id="31" name="Palette">
            <a:extLst>
              <a:ext uri="{FF2B5EF4-FFF2-40B4-BE49-F238E27FC236}">
                <a16:creationId xmlns:a16="http://schemas.microsoft.com/office/drawing/2014/main" id="{63010B0B-8A09-443A-619D-FEA8A4F5F0D6}"/>
              </a:ext>
            </a:extLst>
          </p:cNvPr>
          <p:cNvSpPr/>
          <p:nvPr/>
        </p:nvSpPr>
        <p:spPr>
          <a:xfrm>
            <a:off x="7452032" y="1366774"/>
            <a:ext cx="1005429" cy="6757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06" h="21600" extrusionOk="0">
                <a:moveTo>
                  <a:pt x="10355" y="0"/>
                </a:moveTo>
                <a:cubicBezTo>
                  <a:pt x="4075" y="0"/>
                  <a:pt x="0" y="5708"/>
                  <a:pt x="0" y="10604"/>
                </a:cubicBezTo>
                <a:cubicBezTo>
                  <a:pt x="0" y="16475"/>
                  <a:pt x="4437" y="21600"/>
                  <a:pt x="10535" y="21600"/>
                </a:cubicBezTo>
                <a:cubicBezTo>
                  <a:pt x="16633" y="21600"/>
                  <a:pt x="18927" y="17540"/>
                  <a:pt x="18927" y="16103"/>
                </a:cubicBezTo>
                <a:cubicBezTo>
                  <a:pt x="18927" y="13878"/>
                  <a:pt x="15918" y="13910"/>
                  <a:pt x="16271" y="11835"/>
                </a:cubicBezTo>
                <a:cubicBezTo>
                  <a:pt x="16603" y="9885"/>
                  <a:pt x="18596" y="10604"/>
                  <a:pt x="19290" y="10604"/>
                </a:cubicBezTo>
                <a:cubicBezTo>
                  <a:pt x="19984" y="10604"/>
                  <a:pt x="21600" y="9886"/>
                  <a:pt x="20574" y="7008"/>
                </a:cubicBezTo>
                <a:cubicBezTo>
                  <a:pt x="19547" y="4131"/>
                  <a:pt x="16636" y="0"/>
                  <a:pt x="10355" y="0"/>
                </a:cubicBezTo>
                <a:close/>
                <a:moveTo>
                  <a:pt x="13482" y="12485"/>
                </a:moveTo>
                <a:cubicBezTo>
                  <a:pt x="14165" y="12485"/>
                  <a:pt x="14720" y="13337"/>
                  <a:pt x="14720" y="14388"/>
                </a:cubicBezTo>
                <a:cubicBezTo>
                  <a:pt x="14720" y="15439"/>
                  <a:pt x="14165" y="16289"/>
                  <a:pt x="13482" y="16289"/>
                </a:cubicBezTo>
                <a:cubicBezTo>
                  <a:pt x="12798" y="16289"/>
                  <a:pt x="12244" y="15439"/>
                  <a:pt x="12244" y="14388"/>
                </a:cubicBezTo>
                <a:cubicBezTo>
                  <a:pt x="12244" y="13337"/>
                  <a:pt x="12798" y="12485"/>
                  <a:pt x="13482" y="12485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B08A7221-4B35-3271-3CF0-C8BD6DBA504B}"/>
              </a:ext>
            </a:extLst>
          </p:cNvPr>
          <p:cNvCxnSpPr>
            <a:cxnSpLocks/>
            <a:stCxn id="5" idx="3"/>
            <a:endCxn id="27" idx="1"/>
          </p:cNvCxnSpPr>
          <p:nvPr/>
        </p:nvCxnSpPr>
        <p:spPr>
          <a:xfrm flipV="1">
            <a:off x="4390309" y="1718979"/>
            <a:ext cx="1171702" cy="1807308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EBEB87A5-D21B-91B7-81DE-C4B1C40B4FE6}"/>
              </a:ext>
            </a:extLst>
          </p:cNvPr>
          <p:cNvCxnSpPr>
            <a:cxnSpLocks/>
            <a:stCxn id="5" idx="3"/>
            <a:endCxn id="28" idx="1"/>
          </p:cNvCxnSpPr>
          <p:nvPr/>
        </p:nvCxnSpPr>
        <p:spPr>
          <a:xfrm flipV="1">
            <a:off x="4390309" y="2795461"/>
            <a:ext cx="1171702" cy="730826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E098D03C-535C-A06B-BDB4-C7C07AE2B5B3}"/>
              </a:ext>
            </a:extLst>
          </p:cNvPr>
          <p:cNvCxnSpPr>
            <a:cxnSpLocks/>
            <a:stCxn id="5" idx="3"/>
            <a:endCxn id="29" idx="1"/>
          </p:cNvCxnSpPr>
          <p:nvPr/>
        </p:nvCxnSpPr>
        <p:spPr>
          <a:xfrm>
            <a:off x="4390309" y="3526287"/>
            <a:ext cx="1171702" cy="471656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821C1F29-E7C8-76E1-CD54-5CBDE80EC489}"/>
              </a:ext>
            </a:extLst>
          </p:cNvPr>
          <p:cNvCxnSpPr>
            <a:cxnSpLocks/>
            <a:stCxn id="5" idx="3"/>
            <a:endCxn id="30" idx="1"/>
          </p:cNvCxnSpPr>
          <p:nvPr/>
        </p:nvCxnSpPr>
        <p:spPr>
          <a:xfrm>
            <a:off x="4390309" y="3526287"/>
            <a:ext cx="1171702" cy="1674137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Medizinisches Kreuz">
            <a:extLst>
              <a:ext uri="{FF2B5EF4-FFF2-40B4-BE49-F238E27FC236}">
                <a16:creationId xmlns:a16="http://schemas.microsoft.com/office/drawing/2014/main" id="{760BA8B6-26C1-63C8-BDCE-3202D84B22D4}"/>
              </a:ext>
            </a:extLst>
          </p:cNvPr>
          <p:cNvSpPr/>
          <p:nvPr/>
        </p:nvSpPr>
        <p:spPr>
          <a:xfrm>
            <a:off x="7512302" y="2353017"/>
            <a:ext cx="884888" cy="884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close/>
                <a:moveTo>
                  <a:pt x="8006" y="3400"/>
                </a:moveTo>
                <a:lnTo>
                  <a:pt x="13596" y="3400"/>
                </a:lnTo>
                <a:lnTo>
                  <a:pt x="13596" y="8006"/>
                </a:lnTo>
                <a:lnTo>
                  <a:pt x="18201" y="8006"/>
                </a:lnTo>
                <a:lnTo>
                  <a:pt x="18201" y="13595"/>
                </a:lnTo>
                <a:lnTo>
                  <a:pt x="13596" y="13595"/>
                </a:lnTo>
                <a:lnTo>
                  <a:pt x="13596" y="18201"/>
                </a:lnTo>
                <a:lnTo>
                  <a:pt x="8006" y="18201"/>
                </a:lnTo>
                <a:lnTo>
                  <a:pt x="8006" y="13595"/>
                </a:lnTo>
                <a:lnTo>
                  <a:pt x="3400" y="13595"/>
                </a:lnTo>
                <a:lnTo>
                  <a:pt x="3400" y="8006"/>
                </a:lnTo>
                <a:lnTo>
                  <a:pt x="8006" y="8006"/>
                </a:lnTo>
                <a:lnTo>
                  <a:pt x="8006" y="3400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5" name="Globus – Amerika">
            <a:extLst>
              <a:ext uri="{FF2B5EF4-FFF2-40B4-BE49-F238E27FC236}">
                <a16:creationId xmlns:a16="http://schemas.microsoft.com/office/drawing/2014/main" id="{7C8FA72A-59E3-E171-D626-AB81283C4718}"/>
              </a:ext>
            </a:extLst>
          </p:cNvPr>
          <p:cNvSpPr/>
          <p:nvPr/>
        </p:nvSpPr>
        <p:spPr>
          <a:xfrm>
            <a:off x="7498291" y="3519001"/>
            <a:ext cx="912910" cy="9129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close/>
                <a:moveTo>
                  <a:pt x="10859" y="629"/>
                </a:moveTo>
                <a:cubicBezTo>
                  <a:pt x="16463" y="659"/>
                  <a:pt x="20975" y="5197"/>
                  <a:pt x="20974" y="10802"/>
                </a:cubicBezTo>
                <a:cubicBezTo>
                  <a:pt x="20972" y="16007"/>
                  <a:pt x="17040" y="20310"/>
                  <a:pt x="11990" y="20902"/>
                </a:cubicBezTo>
                <a:cubicBezTo>
                  <a:pt x="11880" y="20915"/>
                  <a:pt x="11812" y="20787"/>
                  <a:pt x="11884" y="20702"/>
                </a:cubicBezTo>
                <a:lnTo>
                  <a:pt x="12470" y="20011"/>
                </a:lnTo>
                <a:cubicBezTo>
                  <a:pt x="12556" y="19924"/>
                  <a:pt x="12662" y="19860"/>
                  <a:pt x="12778" y="19823"/>
                </a:cubicBezTo>
                <a:lnTo>
                  <a:pt x="13385" y="19629"/>
                </a:lnTo>
                <a:cubicBezTo>
                  <a:pt x="13476" y="19602"/>
                  <a:pt x="13539" y="19518"/>
                  <a:pt x="13539" y="19422"/>
                </a:cubicBezTo>
                <a:lnTo>
                  <a:pt x="13539" y="19382"/>
                </a:lnTo>
                <a:cubicBezTo>
                  <a:pt x="13539" y="19255"/>
                  <a:pt x="13635" y="19149"/>
                  <a:pt x="13762" y="19138"/>
                </a:cubicBezTo>
                <a:lnTo>
                  <a:pt x="13975" y="19120"/>
                </a:lnTo>
                <a:cubicBezTo>
                  <a:pt x="14134" y="19106"/>
                  <a:pt x="14285" y="19043"/>
                  <a:pt x="14406" y="18939"/>
                </a:cubicBezTo>
                <a:lnTo>
                  <a:pt x="16242" y="17314"/>
                </a:lnTo>
                <a:cubicBezTo>
                  <a:pt x="16358" y="17212"/>
                  <a:pt x="16454" y="17093"/>
                  <a:pt x="16530" y="16959"/>
                </a:cubicBezTo>
                <a:lnTo>
                  <a:pt x="17512" y="15208"/>
                </a:lnTo>
                <a:cubicBezTo>
                  <a:pt x="17584" y="15078"/>
                  <a:pt x="17608" y="14927"/>
                  <a:pt x="17578" y="14782"/>
                </a:cubicBezTo>
                <a:lnTo>
                  <a:pt x="17529" y="14541"/>
                </a:lnTo>
                <a:cubicBezTo>
                  <a:pt x="17482" y="14312"/>
                  <a:pt x="17310" y="14129"/>
                  <a:pt x="17084" y="14068"/>
                </a:cubicBezTo>
                <a:lnTo>
                  <a:pt x="15864" y="13809"/>
                </a:lnTo>
                <a:cubicBezTo>
                  <a:pt x="15686" y="13772"/>
                  <a:pt x="15538" y="13650"/>
                  <a:pt x="15465" y="13483"/>
                </a:cubicBezTo>
                <a:lnTo>
                  <a:pt x="15363" y="13251"/>
                </a:lnTo>
                <a:cubicBezTo>
                  <a:pt x="15293" y="13091"/>
                  <a:pt x="15152" y="12972"/>
                  <a:pt x="14983" y="12930"/>
                </a:cubicBezTo>
                <a:lnTo>
                  <a:pt x="14227" y="12741"/>
                </a:lnTo>
                <a:cubicBezTo>
                  <a:pt x="14139" y="12719"/>
                  <a:pt x="14058" y="12676"/>
                  <a:pt x="13990" y="12616"/>
                </a:cubicBezTo>
                <a:lnTo>
                  <a:pt x="13449" y="12159"/>
                </a:lnTo>
                <a:cubicBezTo>
                  <a:pt x="13354" y="12079"/>
                  <a:pt x="13234" y="12036"/>
                  <a:pt x="13109" y="12038"/>
                </a:cubicBezTo>
                <a:lnTo>
                  <a:pt x="12244" y="12051"/>
                </a:lnTo>
                <a:cubicBezTo>
                  <a:pt x="12116" y="12050"/>
                  <a:pt x="11990" y="12024"/>
                  <a:pt x="11874" y="11973"/>
                </a:cubicBezTo>
                <a:lnTo>
                  <a:pt x="11613" y="11860"/>
                </a:lnTo>
                <a:cubicBezTo>
                  <a:pt x="11518" y="11819"/>
                  <a:pt x="11410" y="11825"/>
                  <a:pt x="11319" y="11875"/>
                </a:cubicBezTo>
                <a:lnTo>
                  <a:pt x="10557" y="12210"/>
                </a:lnTo>
                <a:cubicBezTo>
                  <a:pt x="10443" y="12272"/>
                  <a:pt x="10310" y="12283"/>
                  <a:pt x="10188" y="12240"/>
                </a:cubicBezTo>
                <a:lnTo>
                  <a:pt x="9994" y="12173"/>
                </a:lnTo>
                <a:cubicBezTo>
                  <a:pt x="9945" y="12156"/>
                  <a:pt x="9892" y="12159"/>
                  <a:pt x="9846" y="12181"/>
                </a:cubicBezTo>
                <a:lnTo>
                  <a:pt x="9728" y="12237"/>
                </a:lnTo>
                <a:cubicBezTo>
                  <a:pt x="9617" y="12291"/>
                  <a:pt x="9483" y="12259"/>
                  <a:pt x="9410" y="12159"/>
                </a:cubicBezTo>
                <a:lnTo>
                  <a:pt x="9321" y="12078"/>
                </a:lnTo>
                <a:cubicBezTo>
                  <a:pt x="9223" y="11988"/>
                  <a:pt x="9174" y="11857"/>
                  <a:pt x="9187" y="11725"/>
                </a:cubicBezTo>
                <a:lnTo>
                  <a:pt x="9219" y="11395"/>
                </a:lnTo>
                <a:cubicBezTo>
                  <a:pt x="9230" y="11289"/>
                  <a:pt x="9198" y="11184"/>
                  <a:pt x="9131" y="11101"/>
                </a:cubicBezTo>
                <a:lnTo>
                  <a:pt x="9082" y="11040"/>
                </a:lnTo>
                <a:cubicBezTo>
                  <a:pt x="9011" y="10951"/>
                  <a:pt x="8905" y="10895"/>
                  <a:pt x="8791" y="10885"/>
                </a:cubicBezTo>
                <a:lnTo>
                  <a:pt x="8616" y="10869"/>
                </a:lnTo>
                <a:cubicBezTo>
                  <a:pt x="8497" y="10859"/>
                  <a:pt x="8418" y="10741"/>
                  <a:pt x="8457" y="10628"/>
                </a:cubicBezTo>
                <a:lnTo>
                  <a:pt x="8602" y="10198"/>
                </a:lnTo>
                <a:cubicBezTo>
                  <a:pt x="8648" y="10061"/>
                  <a:pt x="8552" y="9918"/>
                  <a:pt x="8408" y="9909"/>
                </a:cubicBezTo>
                <a:lnTo>
                  <a:pt x="8340" y="9904"/>
                </a:lnTo>
                <a:cubicBezTo>
                  <a:pt x="8217" y="9896"/>
                  <a:pt x="8098" y="9956"/>
                  <a:pt x="8032" y="10061"/>
                </a:cubicBezTo>
                <a:lnTo>
                  <a:pt x="7938" y="10213"/>
                </a:lnTo>
                <a:cubicBezTo>
                  <a:pt x="7870" y="10322"/>
                  <a:pt x="7751" y="10391"/>
                  <a:pt x="7623" y="10396"/>
                </a:cubicBezTo>
                <a:lnTo>
                  <a:pt x="7486" y="10401"/>
                </a:lnTo>
                <a:cubicBezTo>
                  <a:pt x="7303" y="10408"/>
                  <a:pt x="7130" y="10320"/>
                  <a:pt x="7030" y="10168"/>
                </a:cubicBezTo>
                <a:cubicBezTo>
                  <a:pt x="6810" y="9833"/>
                  <a:pt x="6678" y="9147"/>
                  <a:pt x="7420" y="8469"/>
                </a:cubicBezTo>
                <a:cubicBezTo>
                  <a:pt x="7520" y="8377"/>
                  <a:pt x="7662" y="8346"/>
                  <a:pt x="7792" y="8386"/>
                </a:cubicBezTo>
                <a:cubicBezTo>
                  <a:pt x="7977" y="8443"/>
                  <a:pt x="8151" y="8494"/>
                  <a:pt x="8213" y="8516"/>
                </a:cubicBezTo>
                <a:cubicBezTo>
                  <a:pt x="8271" y="8535"/>
                  <a:pt x="8334" y="8499"/>
                  <a:pt x="8343" y="8438"/>
                </a:cubicBezTo>
                <a:lnTo>
                  <a:pt x="8365" y="8288"/>
                </a:lnTo>
                <a:cubicBezTo>
                  <a:pt x="8374" y="8231"/>
                  <a:pt x="8430" y="8194"/>
                  <a:pt x="8485" y="8207"/>
                </a:cubicBezTo>
                <a:lnTo>
                  <a:pt x="9092" y="8338"/>
                </a:lnTo>
                <a:cubicBezTo>
                  <a:pt x="9208" y="8363"/>
                  <a:pt x="9297" y="8457"/>
                  <a:pt x="9317" y="8573"/>
                </a:cubicBezTo>
                <a:lnTo>
                  <a:pt x="9366" y="8859"/>
                </a:lnTo>
                <a:cubicBezTo>
                  <a:pt x="9379" y="8930"/>
                  <a:pt x="9418" y="8992"/>
                  <a:pt x="9476" y="9035"/>
                </a:cubicBezTo>
                <a:lnTo>
                  <a:pt x="9660" y="9174"/>
                </a:lnTo>
                <a:cubicBezTo>
                  <a:pt x="9751" y="9242"/>
                  <a:pt x="9882" y="9198"/>
                  <a:pt x="9914" y="9089"/>
                </a:cubicBezTo>
                <a:lnTo>
                  <a:pt x="9945" y="8984"/>
                </a:lnTo>
                <a:cubicBezTo>
                  <a:pt x="9956" y="8943"/>
                  <a:pt x="9961" y="8901"/>
                  <a:pt x="9955" y="8859"/>
                </a:cubicBezTo>
                <a:lnTo>
                  <a:pt x="9895" y="8438"/>
                </a:lnTo>
                <a:cubicBezTo>
                  <a:pt x="9852" y="8128"/>
                  <a:pt x="9991" y="7821"/>
                  <a:pt x="10252" y="7649"/>
                </a:cubicBezTo>
                <a:lnTo>
                  <a:pt x="10509" y="7478"/>
                </a:lnTo>
                <a:cubicBezTo>
                  <a:pt x="10596" y="7420"/>
                  <a:pt x="10660" y="7334"/>
                  <a:pt x="10690" y="7234"/>
                </a:cubicBezTo>
                <a:lnTo>
                  <a:pt x="10847" y="6717"/>
                </a:lnTo>
                <a:cubicBezTo>
                  <a:pt x="10916" y="6491"/>
                  <a:pt x="11077" y="6303"/>
                  <a:pt x="11290" y="6201"/>
                </a:cubicBezTo>
                <a:lnTo>
                  <a:pt x="11593" y="6058"/>
                </a:lnTo>
                <a:cubicBezTo>
                  <a:pt x="11667" y="6023"/>
                  <a:pt x="11731" y="5968"/>
                  <a:pt x="11777" y="5900"/>
                </a:cubicBezTo>
                <a:lnTo>
                  <a:pt x="11877" y="5753"/>
                </a:lnTo>
                <a:cubicBezTo>
                  <a:pt x="11922" y="5688"/>
                  <a:pt x="12021" y="5699"/>
                  <a:pt x="12051" y="5772"/>
                </a:cubicBezTo>
                <a:lnTo>
                  <a:pt x="12053" y="5774"/>
                </a:lnTo>
                <a:cubicBezTo>
                  <a:pt x="12077" y="5833"/>
                  <a:pt x="12147" y="5854"/>
                  <a:pt x="12200" y="5818"/>
                </a:cubicBezTo>
                <a:lnTo>
                  <a:pt x="12535" y="5589"/>
                </a:lnTo>
                <a:cubicBezTo>
                  <a:pt x="12634" y="5522"/>
                  <a:pt x="12622" y="5374"/>
                  <a:pt x="12514" y="5321"/>
                </a:cubicBezTo>
                <a:lnTo>
                  <a:pt x="12374" y="5251"/>
                </a:lnTo>
                <a:cubicBezTo>
                  <a:pt x="12276" y="5203"/>
                  <a:pt x="12239" y="5081"/>
                  <a:pt x="12296" y="4987"/>
                </a:cubicBezTo>
                <a:lnTo>
                  <a:pt x="12396" y="4820"/>
                </a:lnTo>
                <a:cubicBezTo>
                  <a:pt x="12433" y="4759"/>
                  <a:pt x="12499" y="4721"/>
                  <a:pt x="12570" y="4719"/>
                </a:cubicBezTo>
                <a:lnTo>
                  <a:pt x="12651" y="4715"/>
                </a:lnTo>
                <a:cubicBezTo>
                  <a:pt x="12731" y="4713"/>
                  <a:pt x="12801" y="4769"/>
                  <a:pt x="12815" y="4847"/>
                </a:cubicBezTo>
                <a:lnTo>
                  <a:pt x="12825" y="4896"/>
                </a:lnTo>
                <a:cubicBezTo>
                  <a:pt x="12839" y="4970"/>
                  <a:pt x="12901" y="5025"/>
                  <a:pt x="12976" y="5031"/>
                </a:cubicBezTo>
                <a:lnTo>
                  <a:pt x="13294" y="5057"/>
                </a:lnTo>
                <a:cubicBezTo>
                  <a:pt x="13410" y="5065"/>
                  <a:pt x="13480" y="4933"/>
                  <a:pt x="13407" y="4842"/>
                </a:cubicBezTo>
                <a:lnTo>
                  <a:pt x="12883" y="4188"/>
                </a:lnTo>
                <a:cubicBezTo>
                  <a:pt x="12858" y="4161"/>
                  <a:pt x="12834" y="4135"/>
                  <a:pt x="12809" y="4108"/>
                </a:cubicBezTo>
                <a:lnTo>
                  <a:pt x="11909" y="3287"/>
                </a:lnTo>
                <a:cubicBezTo>
                  <a:pt x="11836" y="3219"/>
                  <a:pt x="11720" y="3224"/>
                  <a:pt x="11652" y="3297"/>
                </a:cubicBezTo>
                <a:lnTo>
                  <a:pt x="11593" y="3361"/>
                </a:lnTo>
                <a:cubicBezTo>
                  <a:pt x="11526" y="3434"/>
                  <a:pt x="11414" y="3444"/>
                  <a:pt x="11334" y="3386"/>
                </a:cubicBezTo>
                <a:lnTo>
                  <a:pt x="10753" y="2967"/>
                </a:lnTo>
                <a:cubicBezTo>
                  <a:pt x="10703" y="2931"/>
                  <a:pt x="10632" y="2949"/>
                  <a:pt x="10606" y="3004"/>
                </a:cubicBezTo>
                <a:lnTo>
                  <a:pt x="10438" y="3354"/>
                </a:lnTo>
                <a:cubicBezTo>
                  <a:pt x="10401" y="3431"/>
                  <a:pt x="10403" y="3521"/>
                  <a:pt x="10443" y="3596"/>
                </a:cubicBezTo>
                <a:lnTo>
                  <a:pt x="10509" y="3716"/>
                </a:lnTo>
                <a:cubicBezTo>
                  <a:pt x="10537" y="3769"/>
                  <a:pt x="10537" y="3831"/>
                  <a:pt x="10513" y="3885"/>
                </a:cubicBezTo>
                <a:lnTo>
                  <a:pt x="10306" y="4333"/>
                </a:lnTo>
                <a:cubicBezTo>
                  <a:pt x="10261" y="4430"/>
                  <a:pt x="10150" y="4484"/>
                  <a:pt x="10049" y="4448"/>
                </a:cubicBezTo>
                <a:cubicBezTo>
                  <a:pt x="9961" y="4417"/>
                  <a:pt x="9908" y="4333"/>
                  <a:pt x="9912" y="4245"/>
                </a:cubicBezTo>
                <a:lnTo>
                  <a:pt x="9919" y="4090"/>
                </a:lnTo>
                <a:cubicBezTo>
                  <a:pt x="9925" y="3969"/>
                  <a:pt x="9861" y="3855"/>
                  <a:pt x="9753" y="3799"/>
                </a:cubicBezTo>
                <a:lnTo>
                  <a:pt x="9212" y="3517"/>
                </a:lnTo>
                <a:cubicBezTo>
                  <a:pt x="9079" y="3447"/>
                  <a:pt x="9058" y="3264"/>
                  <a:pt x="9170" y="3165"/>
                </a:cubicBezTo>
                <a:lnTo>
                  <a:pt x="9671" y="2722"/>
                </a:lnTo>
                <a:cubicBezTo>
                  <a:pt x="9791" y="2615"/>
                  <a:pt x="9743" y="2419"/>
                  <a:pt x="9588" y="2380"/>
                </a:cubicBezTo>
                <a:lnTo>
                  <a:pt x="8338" y="2063"/>
                </a:lnTo>
                <a:cubicBezTo>
                  <a:pt x="8323" y="2059"/>
                  <a:pt x="8308" y="2053"/>
                  <a:pt x="8296" y="2042"/>
                </a:cubicBezTo>
                <a:lnTo>
                  <a:pt x="7902" y="1692"/>
                </a:lnTo>
                <a:cubicBezTo>
                  <a:pt x="7849" y="1645"/>
                  <a:pt x="7779" y="1618"/>
                  <a:pt x="7708" y="1618"/>
                </a:cubicBezTo>
                <a:lnTo>
                  <a:pt x="7466" y="1618"/>
                </a:lnTo>
                <a:cubicBezTo>
                  <a:pt x="7375" y="1618"/>
                  <a:pt x="7294" y="1559"/>
                  <a:pt x="7268" y="1471"/>
                </a:cubicBezTo>
                <a:lnTo>
                  <a:pt x="7263" y="1457"/>
                </a:lnTo>
                <a:cubicBezTo>
                  <a:pt x="7234" y="1360"/>
                  <a:pt x="7286" y="1255"/>
                  <a:pt x="7381" y="1221"/>
                </a:cubicBezTo>
                <a:cubicBezTo>
                  <a:pt x="8468" y="832"/>
                  <a:pt x="9640" y="622"/>
                  <a:pt x="10859" y="629"/>
                </a:cubicBezTo>
                <a:close/>
                <a:moveTo>
                  <a:pt x="5454" y="2191"/>
                </a:moveTo>
                <a:cubicBezTo>
                  <a:pt x="5494" y="2193"/>
                  <a:pt x="5533" y="2207"/>
                  <a:pt x="5566" y="2233"/>
                </a:cubicBezTo>
                <a:cubicBezTo>
                  <a:pt x="5650" y="2303"/>
                  <a:pt x="5722" y="2377"/>
                  <a:pt x="5730" y="2433"/>
                </a:cubicBezTo>
                <a:lnTo>
                  <a:pt x="5743" y="2533"/>
                </a:lnTo>
                <a:cubicBezTo>
                  <a:pt x="5766" y="2704"/>
                  <a:pt x="5744" y="2879"/>
                  <a:pt x="5677" y="3038"/>
                </a:cubicBezTo>
                <a:lnTo>
                  <a:pt x="5388" y="3730"/>
                </a:lnTo>
                <a:cubicBezTo>
                  <a:pt x="5372" y="3768"/>
                  <a:pt x="5320" y="3776"/>
                  <a:pt x="5293" y="3743"/>
                </a:cubicBezTo>
                <a:cubicBezTo>
                  <a:pt x="5272" y="3717"/>
                  <a:pt x="5232" y="3723"/>
                  <a:pt x="5217" y="3753"/>
                </a:cubicBezTo>
                <a:lnTo>
                  <a:pt x="5170" y="3848"/>
                </a:lnTo>
                <a:cubicBezTo>
                  <a:pt x="5157" y="3874"/>
                  <a:pt x="5158" y="3905"/>
                  <a:pt x="5170" y="3932"/>
                </a:cubicBezTo>
                <a:lnTo>
                  <a:pt x="5327" y="4271"/>
                </a:lnTo>
                <a:cubicBezTo>
                  <a:pt x="5337" y="4292"/>
                  <a:pt x="5338" y="4316"/>
                  <a:pt x="5332" y="4338"/>
                </a:cubicBezTo>
                <a:cubicBezTo>
                  <a:pt x="5319" y="4387"/>
                  <a:pt x="5258" y="4403"/>
                  <a:pt x="5219" y="4370"/>
                </a:cubicBezTo>
                <a:lnTo>
                  <a:pt x="5202" y="4355"/>
                </a:lnTo>
                <a:cubicBezTo>
                  <a:pt x="5155" y="4315"/>
                  <a:pt x="5081" y="4329"/>
                  <a:pt x="5052" y="4384"/>
                </a:cubicBezTo>
                <a:lnTo>
                  <a:pt x="4501" y="5392"/>
                </a:lnTo>
                <a:cubicBezTo>
                  <a:pt x="4445" y="5493"/>
                  <a:pt x="4406" y="5604"/>
                  <a:pt x="4384" y="5718"/>
                </a:cubicBezTo>
                <a:lnTo>
                  <a:pt x="4233" y="6512"/>
                </a:lnTo>
                <a:cubicBezTo>
                  <a:pt x="4210" y="6636"/>
                  <a:pt x="4236" y="6764"/>
                  <a:pt x="4304" y="6869"/>
                </a:cubicBezTo>
                <a:lnTo>
                  <a:pt x="4379" y="6982"/>
                </a:lnTo>
                <a:cubicBezTo>
                  <a:pt x="4430" y="7061"/>
                  <a:pt x="4462" y="7152"/>
                  <a:pt x="4468" y="7246"/>
                </a:cubicBezTo>
                <a:lnTo>
                  <a:pt x="4519" y="7978"/>
                </a:lnTo>
                <a:cubicBezTo>
                  <a:pt x="4523" y="8041"/>
                  <a:pt x="4478" y="8097"/>
                  <a:pt x="4414" y="8102"/>
                </a:cubicBezTo>
                <a:cubicBezTo>
                  <a:pt x="4355" y="8106"/>
                  <a:pt x="4321" y="8171"/>
                  <a:pt x="4347" y="8223"/>
                </a:cubicBezTo>
                <a:lnTo>
                  <a:pt x="4808" y="9153"/>
                </a:lnTo>
                <a:cubicBezTo>
                  <a:pt x="4825" y="9187"/>
                  <a:pt x="4858" y="9212"/>
                  <a:pt x="4894" y="9214"/>
                </a:cubicBezTo>
                <a:cubicBezTo>
                  <a:pt x="4963" y="9218"/>
                  <a:pt x="5012" y="9154"/>
                  <a:pt x="4994" y="9089"/>
                </a:cubicBezTo>
                <a:cubicBezTo>
                  <a:pt x="4921" y="8815"/>
                  <a:pt x="4751" y="8183"/>
                  <a:pt x="4751" y="8169"/>
                </a:cubicBezTo>
                <a:cubicBezTo>
                  <a:pt x="4751" y="8157"/>
                  <a:pt x="4746" y="7812"/>
                  <a:pt x="4742" y="7600"/>
                </a:cubicBezTo>
                <a:cubicBezTo>
                  <a:pt x="4741" y="7532"/>
                  <a:pt x="4816" y="7491"/>
                  <a:pt x="4873" y="7529"/>
                </a:cubicBezTo>
                <a:cubicBezTo>
                  <a:pt x="4902" y="7548"/>
                  <a:pt x="4924" y="7577"/>
                  <a:pt x="4935" y="7610"/>
                </a:cubicBezTo>
                <a:lnTo>
                  <a:pt x="5503" y="9392"/>
                </a:lnTo>
                <a:cubicBezTo>
                  <a:pt x="5531" y="9479"/>
                  <a:pt x="5541" y="9572"/>
                  <a:pt x="5518" y="9660"/>
                </a:cubicBezTo>
                <a:cubicBezTo>
                  <a:pt x="5482" y="9806"/>
                  <a:pt x="5533" y="9960"/>
                  <a:pt x="5652" y="10053"/>
                </a:cubicBezTo>
                <a:lnTo>
                  <a:pt x="6597" y="10793"/>
                </a:lnTo>
                <a:cubicBezTo>
                  <a:pt x="6682" y="10860"/>
                  <a:pt x="6791" y="10887"/>
                  <a:pt x="6898" y="10868"/>
                </a:cubicBezTo>
                <a:lnTo>
                  <a:pt x="7059" y="10839"/>
                </a:lnTo>
                <a:cubicBezTo>
                  <a:pt x="7194" y="10815"/>
                  <a:pt x="7333" y="10865"/>
                  <a:pt x="7420" y="10972"/>
                </a:cubicBezTo>
                <a:lnTo>
                  <a:pt x="7650" y="11256"/>
                </a:lnTo>
                <a:cubicBezTo>
                  <a:pt x="7694" y="11310"/>
                  <a:pt x="7752" y="11351"/>
                  <a:pt x="7816" y="11375"/>
                </a:cubicBezTo>
                <a:lnTo>
                  <a:pt x="8262" y="11537"/>
                </a:lnTo>
                <a:cubicBezTo>
                  <a:pt x="8418" y="11594"/>
                  <a:pt x="8540" y="11714"/>
                  <a:pt x="8602" y="11867"/>
                </a:cubicBezTo>
                <a:cubicBezTo>
                  <a:pt x="8663" y="12018"/>
                  <a:pt x="8735" y="12186"/>
                  <a:pt x="8744" y="12186"/>
                </a:cubicBezTo>
                <a:cubicBezTo>
                  <a:pt x="8757" y="12186"/>
                  <a:pt x="9305" y="12506"/>
                  <a:pt x="9576" y="12665"/>
                </a:cubicBezTo>
                <a:cubicBezTo>
                  <a:pt x="9660" y="12714"/>
                  <a:pt x="9769" y="12694"/>
                  <a:pt x="9828" y="12616"/>
                </a:cubicBezTo>
                <a:lnTo>
                  <a:pt x="9838" y="12602"/>
                </a:lnTo>
                <a:cubicBezTo>
                  <a:pt x="9886" y="12539"/>
                  <a:pt x="9967" y="12503"/>
                  <a:pt x="10044" y="12521"/>
                </a:cubicBezTo>
                <a:cubicBezTo>
                  <a:pt x="10125" y="12539"/>
                  <a:pt x="10182" y="12604"/>
                  <a:pt x="10195" y="12682"/>
                </a:cubicBezTo>
                <a:lnTo>
                  <a:pt x="10279" y="13201"/>
                </a:lnTo>
                <a:cubicBezTo>
                  <a:pt x="10308" y="13380"/>
                  <a:pt x="10258" y="13564"/>
                  <a:pt x="10142" y="13705"/>
                </a:cubicBezTo>
                <a:lnTo>
                  <a:pt x="9735" y="14197"/>
                </a:lnTo>
                <a:cubicBezTo>
                  <a:pt x="9658" y="14290"/>
                  <a:pt x="9649" y="14423"/>
                  <a:pt x="9720" y="14521"/>
                </a:cubicBezTo>
                <a:cubicBezTo>
                  <a:pt x="9786" y="14614"/>
                  <a:pt x="9787" y="14739"/>
                  <a:pt x="9723" y="14832"/>
                </a:cubicBezTo>
                <a:lnTo>
                  <a:pt x="9652" y="14935"/>
                </a:lnTo>
                <a:cubicBezTo>
                  <a:pt x="9591" y="15024"/>
                  <a:pt x="9588" y="15142"/>
                  <a:pt x="9645" y="15233"/>
                </a:cubicBezTo>
                <a:lnTo>
                  <a:pt x="10393" y="16430"/>
                </a:lnTo>
                <a:cubicBezTo>
                  <a:pt x="10488" y="16582"/>
                  <a:pt x="10620" y="16710"/>
                  <a:pt x="10776" y="16798"/>
                </a:cubicBezTo>
                <a:lnTo>
                  <a:pt x="11280" y="17084"/>
                </a:lnTo>
                <a:cubicBezTo>
                  <a:pt x="11507" y="17213"/>
                  <a:pt x="11629" y="17469"/>
                  <a:pt x="11586" y="17725"/>
                </a:cubicBezTo>
                <a:lnTo>
                  <a:pt x="11317" y="19321"/>
                </a:lnTo>
                <a:cubicBezTo>
                  <a:pt x="11306" y="19388"/>
                  <a:pt x="11286" y="19453"/>
                  <a:pt x="11258" y="19514"/>
                </a:cubicBezTo>
                <a:lnTo>
                  <a:pt x="10579" y="20809"/>
                </a:lnTo>
                <a:cubicBezTo>
                  <a:pt x="10528" y="20905"/>
                  <a:pt x="10425" y="20965"/>
                  <a:pt x="10316" y="20959"/>
                </a:cubicBezTo>
                <a:cubicBezTo>
                  <a:pt x="4931" y="20706"/>
                  <a:pt x="627" y="16247"/>
                  <a:pt x="627" y="10800"/>
                </a:cubicBezTo>
                <a:cubicBezTo>
                  <a:pt x="627" y="7199"/>
                  <a:pt x="2509" y="4030"/>
                  <a:pt x="5339" y="2222"/>
                </a:cubicBezTo>
                <a:cubicBezTo>
                  <a:pt x="5374" y="2199"/>
                  <a:pt x="5414" y="2189"/>
                  <a:pt x="5454" y="2191"/>
                </a:cubicBezTo>
                <a:close/>
                <a:moveTo>
                  <a:pt x="9097" y="4629"/>
                </a:moveTo>
                <a:cubicBezTo>
                  <a:pt x="9130" y="4625"/>
                  <a:pt x="9161" y="4625"/>
                  <a:pt x="9194" y="4631"/>
                </a:cubicBezTo>
                <a:lnTo>
                  <a:pt x="9402" y="4666"/>
                </a:lnTo>
                <a:cubicBezTo>
                  <a:pt x="9428" y="4671"/>
                  <a:pt x="9450" y="4689"/>
                  <a:pt x="9459" y="4714"/>
                </a:cubicBezTo>
                <a:lnTo>
                  <a:pt x="9562" y="4982"/>
                </a:lnTo>
                <a:cubicBezTo>
                  <a:pt x="9581" y="5031"/>
                  <a:pt x="9546" y="5084"/>
                  <a:pt x="9493" y="5084"/>
                </a:cubicBezTo>
                <a:lnTo>
                  <a:pt x="9162" y="5084"/>
                </a:lnTo>
                <a:cubicBezTo>
                  <a:pt x="9130" y="5084"/>
                  <a:pt x="9102" y="5064"/>
                  <a:pt x="9091" y="5035"/>
                </a:cubicBezTo>
                <a:lnTo>
                  <a:pt x="9070" y="4979"/>
                </a:lnTo>
                <a:cubicBezTo>
                  <a:pt x="9054" y="4936"/>
                  <a:pt x="9004" y="4917"/>
                  <a:pt x="8964" y="4940"/>
                </a:cubicBezTo>
                <a:lnTo>
                  <a:pt x="8736" y="5069"/>
                </a:lnTo>
                <a:cubicBezTo>
                  <a:pt x="8718" y="5078"/>
                  <a:pt x="8697" y="5081"/>
                  <a:pt x="8678" y="5075"/>
                </a:cubicBezTo>
                <a:lnTo>
                  <a:pt x="8492" y="5021"/>
                </a:lnTo>
                <a:cubicBezTo>
                  <a:pt x="8425" y="5002"/>
                  <a:pt x="8418" y="4909"/>
                  <a:pt x="8482" y="4881"/>
                </a:cubicBezTo>
                <a:lnTo>
                  <a:pt x="9003" y="4654"/>
                </a:lnTo>
                <a:cubicBezTo>
                  <a:pt x="9033" y="4641"/>
                  <a:pt x="9065" y="4633"/>
                  <a:pt x="9097" y="4629"/>
                </a:cubicBezTo>
                <a:close/>
                <a:moveTo>
                  <a:pt x="9503" y="5361"/>
                </a:moveTo>
                <a:lnTo>
                  <a:pt x="10058" y="5478"/>
                </a:lnTo>
                <a:cubicBezTo>
                  <a:pt x="10102" y="5489"/>
                  <a:pt x="10141" y="5513"/>
                  <a:pt x="10171" y="5547"/>
                </a:cubicBezTo>
                <a:cubicBezTo>
                  <a:pt x="10171" y="5547"/>
                  <a:pt x="10269" y="5658"/>
                  <a:pt x="10286" y="5677"/>
                </a:cubicBezTo>
                <a:cubicBezTo>
                  <a:pt x="10303" y="5697"/>
                  <a:pt x="10291" y="5716"/>
                  <a:pt x="10266" y="5716"/>
                </a:cubicBezTo>
                <a:cubicBezTo>
                  <a:pt x="10241" y="5716"/>
                  <a:pt x="10090" y="5716"/>
                  <a:pt x="10090" y="5716"/>
                </a:cubicBezTo>
                <a:cubicBezTo>
                  <a:pt x="10076" y="5716"/>
                  <a:pt x="10063" y="5723"/>
                  <a:pt x="10054" y="5733"/>
                </a:cubicBezTo>
                <a:cubicBezTo>
                  <a:pt x="10054" y="5733"/>
                  <a:pt x="9908" y="5958"/>
                  <a:pt x="9885" y="5992"/>
                </a:cubicBezTo>
                <a:cubicBezTo>
                  <a:pt x="9864" y="6025"/>
                  <a:pt x="9839" y="6029"/>
                  <a:pt x="9828" y="5987"/>
                </a:cubicBezTo>
                <a:cubicBezTo>
                  <a:pt x="9817" y="5944"/>
                  <a:pt x="9799" y="5865"/>
                  <a:pt x="9799" y="5865"/>
                </a:cubicBezTo>
                <a:cubicBezTo>
                  <a:pt x="9789" y="5833"/>
                  <a:pt x="9750" y="5821"/>
                  <a:pt x="9723" y="5841"/>
                </a:cubicBezTo>
                <a:cubicBezTo>
                  <a:pt x="9723" y="5841"/>
                  <a:pt x="9682" y="5874"/>
                  <a:pt x="9654" y="5897"/>
                </a:cubicBezTo>
                <a:cubicBezTo>
                  <a:pt x="9631" y="5916"/>
                  <a:pt x="9611" y="5898"/>
                  <a:pt x="9620" y="5867"/>
                </a:cubicBezTo>
                <a:cubicBezTo>
                  <a:pt x="9629" y="5835"/>
                  <a:pt x="9686" y="5630"/>
                  <a:pt x="9686" y="5630"/>
                </a:cubicBezTo>
                <a:cubicBezTo>
                  <a:pt x="9693" y="5611"/>
                  <a:pt x="9687" y="5591"/>
                  <a:pt x="9671" y="5579"/>
                </a:cubicBezTo>
                <a:lnTo>
                  <a:pt x="9505" y="5463"/>
                </a:lnTo>
                <a:cubicBezTo>
                  <a:pt x="9487" y="5450"/>
                  <a:pt x="9463" y="5452"/>
                  <a:pt x="9446" y="5466"/>
                </a:cubicBezTo>
                <a:lnTo>
                  <a:pt x="9143" y="5709"/>
                </a:lnTo>
                <a:cubicBezTo>
                  <a:pt x="9134" y="5718"/>
                  <a:pt x="9127" y="5729"/>
                  <a:pt x="9126" y="5742"/>
                </a:cubicBezTo>
                <a:lnTo>
                  <a:pt x="9109" y="6125"/>
                </a:lnTo>
                <a:cubicBezTo>
                  <a:pt x="9108" y="6140"/>
                  <a:pt x="9100" y="6153"/>
                  <a:pt x="9087" y="6161"/>
                </a:cubicBezTo>
                <a:lnTo>
                  <a:pt x="8922" y="6343"/>
                </a:lnTo>
                <a:cubicBezTo>
                  <a:pt x="8898" y="6359"/>
                  <a:pt x="8868" y="6350"/>
                  <a:pt x="8854" y="6326"/>
                </a:cubicBezTo>
                <a:lnTo>
                  <a:pt x="8783" y="6200"/>
                </a:lnTo>
                <a:cubicBezTo>
                  <a:pt x="8754" y="6149"/>
                  <a:pt x="8751" y="6087"/>
                  <a:pt x="8776" y="6034"/>
                </a:cubicBezTo>
                <a:lnTo>
                  <a:pt x="8989" y="5576"/>
                </a:lnTo>
                <a:cubicBezTo>
                  <a:pt x="9023" y="5503"/>
                  <a:pt x="9088" y="5446"/>
                  <a:pt x="9165" y="5424"/>
                </a:cubicBezTo>
                <a:cubicBezTo>
                  <a:pt x="9232" y="5404"/>
                  <a:pt x="9301" y="5385"/>
                  <a:pt x="9366" y="5366"/>
                </a:cubicBezTo>
                <a:cubicBezTo>
                  <a:pt x="9411" y="5353"/>
                  <a:pt x="9458" y="5351"/>
                  <a:pt x="9503" y="5361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6" name="Teleskop">
            <a:extLst>
              <a:ext uri="{FF2B5EF4-FFF2-40B4-BE49-F238E27FC236}">
                <a16:creationId xmlns:a16="http://schemas.microsoft.com/office/drawing/2014/main" id="{F5E0042C-D3FF-F779-E947-52D814453FD2}"/>
              </a:ext>
            </a:extLst>
          </p:cNvPr>
          <p:cNvSpPr/>
          <p:nvPr/>
        </p:nvSpPr>
        <p:spPr>
          <a:xfrm>
            <a:off x="7523228" y="4713006"/>
            <a:ext cx="806623" cy="964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326" y="0"/>
                </a:moveTo>
                <a:lnTo>
                  <a:pt x="16276" y="1451"/>
                </a:lnTo>
                <a:lnTo>
                  <a:pt x="18550" y="4798"/>
                </a:lnTo>
                <a:lnTo>
                  <a:pt x="21600" y="3348"/>
                </a:lnTo>
                <a:lnTo>
                  <a:pt x="19326" y="0"/>
                </a:lnTo>
                <a:close/>
                <a:moveTo>
                  <a:pt x="15925" y="2086"/>
                </a:moveTo>
                <a:lnTo>
                  <a:pt x="2336" y="8535"/>
                </a:lnTo>
                <a:lnTo>
                  <a:pt x="2887" y="9345"/>
                </a:lnTo>
                <a:lnTo>
                  <a:pt x="1596" y="9345"/>
                </a:lnTo>
                <a:lnTo>
                  <a:pt x="1001" y="8453"/>
                </a:lnTo>
                <a:lnTo>
                  <a:pt x="0" y="8929"/>
                </a:lnTo>
                <a:lnTo>
                  <a:pt x="978" y="10383"/>
                </a:lnTo>
                <a:lnTo>
                  <a:pt x="3593" y="10383"/>
                </a:lnTo>
                <a:lnTo>
                  <a:pt x="4111" y="11144"/>
                </a:lnTo>
                <a:lnTo>
                  <a:pt x="9812" y="8436"/>
                </a:lnTo>
                <a:lnTo>
                  <a:pt x="9812" y="10059"/>
                </a:lnTo>
                <a:lnTo>
                  <a:pt x="13335" y="10059"/>
                </a:lnTo>
                <a:lnTo>
                  <a:pt x="13335" y="6762"/>
                </a:lnTo>
                <a:lnTo>
                  <a:pt x="17700" y="4696"/>
                </a:lnTo>
                <a:lnTo>
                  <a:pt x="15925" y="2086"/>
                </a:lnTo>
                <a:close/>
                <a:moveTo>
                  <a:pt x="7753" y="10636"/>
                </a:moveTo>
                <a:lnTo>
                  <a:pt x="7753" y="11932"/>
                </a:lnTo>
                <a:lnTo>
                  <a:pt x="8695" y="11932"/>
                </a:lnTo>
                <a:lnTo>
                  <a:pt x="3938" y="21600"/>
                </a:lnTo>
                <a:lnTo>
                  <a:pt x="4852" y="21600"/>
                </a:lnTo>
                <a:lnTo>
                  <a:pt x="10589" y="11932"/>
                </a:lnTo>
                <a:lnTo>
                  <a:pt x="10591" y="11932"/>
                </a:lnTo>
                <a:lnTo>
                  <a:pt x="10997" y="21600"/>
                </a:lnTo>
                <a:lnTo>
                  <a:pt x="11911" y="21600"/>
                </a:lnTo>
                <a:lnTo>
                  <a:pt x="12483" y="11983"/>
                </a:lnTo>
                <a:lnTo>
                  <a:pt x="18189" y="21600"/>
                </a:lnTo>
                <a:lnTo>
                  <a:pt x="19105" y="21600"/>
                </a:lnTo>
                <a:lnTo>
                  <a:pt x="14348" y="11932"/>
                </a:lnTo>
                <a:lnTo>
                  <a:pt x="15183" y="11932"/>
                </a:lnTo>
                <a:lnTo>
                  <a:pt x="15183" y="10636"/>
                </a:lnTo>
                <a:lnTo>
                  <a:pt x="7753" y="10636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8" name="Flussdiagramm: Verzögerung 47">
            <a:extLst>
              <a:ext uri="{FF2B5EF4-FFF2-40B4-BE49-F238E27FC236}">
                <a16:creationId xmlns:a16="http://schemas.microsoft.com/office/drawing/2014/main" id="{C690468D-06B5-5657-5281-B009A2516600}"/>
              </a:ext>
            </a:extLst>
          </p:cNvPr>
          <p:cNvSpPr/>
          <p:nvPr/>
        </p:nvSpPr>
        <p:spPr>
          <a:xfrm flipH="1">
            <a:off x="1331964" y="1089026"/>
            <a:ext cx="7289746" cy="4770002"/>
          </a:xfrm>
          <a:prstGeom prst="flowChartDelay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6BF2C94F-5E23-8B13-0EEF-223395341D95}"/>
              </a:ext>
            </a:extLst>
          </p:cNvPr>
          <p:cNvSpPr txBox="1"/>
          <p:nvPr/>
        </p:nvSpPr>
        <p:spPr>
          <a:xfrm>
            <a:off x="522288" y="3346287"/>
            <a:ext cx="1800000" cy="36000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Neues Wissen</a:t>
            </a:r>
          </a:p>
          <a:p>
            <a:pPr algn="ctr"/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5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5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5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5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5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5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1" dur="5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5" autoRev="1" fill="remov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7" dur="5" autoRev="1" fill="remove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8" dur="5" autoRev="1" fill="remove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5" autoRev="1" fill="remove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1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5" dur="5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9" grpId="0" animBg="1"/>
      <p:bldP spid="31" grpId="0" animBg="1"/>
      <p:bldP spid="44" grpId="0" animBg="1"/>
      <p:bldP spid="45" grpId="0" animBg="1"/>
      <p:bldP spid="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 Impuls">
            <a:extLst>
              <a:ext uri="{FF2B5EF4-FFF2-40B4-BE49-F238E27FC236}">
                <a16:creationId xmlns:a16="http://schemas.microsoft.com/office/drawing/2014/main" id="{B632B68A-AEBA-0AB4-84E1-96B21DF7D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Veränderungen in der Frühen Neuzeit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48788FD9-57E7-2ABB-415E-526899A58121}"/>
              </a:ext>
            </a:extLst>
          </p:cNvPr>
          <p:cNvSpPr txBox="1"/>
          <p:nvPr/>
        </p:nvSpPr>
        <p:spPr>
          <a:xfrm>
            <a:off x="2882634" y="3346287"/>
            <a:ext cx="1507675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66AEAF4F-64C9-6959-EC5F-D2BB795476DA}"/>
              </a:ext>
            </a:extLst>
          </p:cNvPr>
          <p:cNvCxnSpPr>
            <a:cxnSpLocks/>
            <a:stCxn id="38" idx="3"/>
            <a:endCxn id="7" idx="1"/>
          </p:cNvCxnSpPr>
          <p:nvPr/>
        </p:nvCxnSpPr>
        <p:spPr>
          <a:xfrm flipV="1">
            <a:off x="2322288" y="3526287"/>
            <a:ext cx="560346" cy="3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Buch">
            <a:extLst>
              <a:ext uri="{FF2B5EF4-FFF2-40B4-BE49-F238E27FC236}">
                <a16:creationId xmlns:a16="http://schemas.microsoft.com/office/drawing/2014/main" id="{E62CE436-4077-A264-DD97-00A4D247390A}"/>
              </a:ext>
            </a:extLst>
          </p:cNvPr>
          <p:cNvSpPr/>
          <p:nvPr/>
        </p:nvSpPr>
        <p:spPr>
          <a:xfrm>
            <a:off x="2942991" y="3917629"/>
            <a:ext cx="1386959" cy="11259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8703"/>
                </a:lnTo>
                <a:lnTo>
                  <a:pt x="0" y="17407"/>
                </a:lnTo>
                <a:cubicBezTo>
                  <a:pt x="7892" y="17407"/>
                  <a:pt x="10521" y="21600"/>
                  <a:pt x="10521" y="21600"/>
                </a:cubicBezTo>
                <a:lnTo>
                  <a:pt x="10521" y="13417"/>
                </a:lnTo>
                <a:lnTo>
                  <a:pt x="10521" y="5233"/>
                </a:lnTo>
                <a:cubicBezTo>
                  <a:pt x="10521" y="5233"/>
                  <a:pt x="7892" y="0"/>
                  <a:pt x="0" y="0"/>
                </a:cubicBezTo>
                <a:close/>
                <a:moveTo>
                  <a:pt x="21600" y="0"/>
                </a:moveTo>
                <a:cubicBezTo>
                  <a:pt x="13708" y="0"/>
                  <a:pt x="11079" y="5233"/>
                  <a:pt x="11079" y="5233"/>
                </a:cubicBezTo>
                <a:lnTo>
                  <a:pt x="11079" y="13417"/>
                </a:lnTo>
                <a:lnTo>
                  <a:pt x="11079" y="21600"/>
                </a:lnTo>
                <a:cubicBezTo>
                  <a:pt x="11079" y="21600"/>
                  <a:pt x="13708" y="17407"/>
                  <a:pt x="21600" y="17407"/>
                </a:cubicBezTo>
                <a:lnTo>
                  <a:pt x="21600" y="8703"/>
                </a:lnTo>
                <a:lnTo>
                  <a:pt x="2160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CFA138BB-7AC0-5AB6-D472-860467896D69}"/>
              </a:ext>
            </a:extLst>
          </p:cNvPr>
          <p:cNvSpPr txBox="1"/>
          <p:nvPr/>
        </p:nvSpPr>
        <p:spPr>
          <a:xfrm>
            <a:off x="5562011" y="1538979"/>
            <a:ext cx="1507675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30D6559A-D68C-DBEB-DB97-722E8AA81200}"/>
              </a:ext>
            </a:extLst>
          </p:cNvPr>
          <p:cNvSpPr txBox="1"/>
          <p:nvPr/>
        </p:nvSpPr>
        <p:spPr>
          <a:xfrm>
            <a:off x="5562011" y="2615461"/>
            <a:ext cx="1507675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BDC98A3F-171B-FFDC-1F21-D117BCCE9AAB}"/>
              </a:ext>
            </a:extLst>
          </p:cNvPr>
          <p:cNvSpPr txBox="1"/>
          <p:nvPr/>
        </p:nvSpPr>
        <p:spPr>
          <a:xfrm>
            <a:off x="5562011" y="3691943"/>
            <a:ext cx="1507675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8" name="Textfeld an/aus">
            <a:extLst>
              <a:ext uri="{FF2B5EF4-FFF2-40B4-BE49-F238E27FC236}">
                <a16:creationId xmlns:a16="http://schemas.microsoft.com/office/drawing/2014/main" id="{06287D9E-13E5-EF81-3818-C3C17CD2EB84}"/>
              </a:ext>
            </a:extLst>
          </p:cNvPr>
          <p:cNvSpPr txBox="1"/>
          <p:nvPr/>
        </p:nvSpPr>
        <p:spPr>
          <a:xfrm>
            <a:off x="5562011" y="5020424"/>
            <a:ext cx="1507675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9" name="Palette">
            <a:extLst>
              <a:ext uri="{FF2B5EF4-FFF2-40B4-BE49-F238E27FC236}">
                <a16:creationId xmlns:a16="http://schemas.microsoft.com/office/drawing/2014/main" id="{3EB22401-D312-45CD-EB77-E075F0048105}"/>
              </a:ext>
            </a:extLst>
          </p:cNvPr>
          <p:cNvSpPr/>
          <p:nvPr/>
        </p:nvSpPr>
        <p:spPr>
          <a:xfrm>
            <a:off x="7452032" y="1366774"/>
            <a:ext cx="1005429" cy="6757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06" h="21600" extrusionOk="0">
                <a:moveTo>
                  <a:pt x="10355" y="0"/>
                </a:moveTo>
                <a:cubicBezTo>
                  <a:pt x="4075" y="0"/>
                  <a:pt x="0" y="5708"/>
                  <a:pt x="0" y="10604"/>
                </a:cubicBezTo>
                <a:cubicBezTo>
                  <a:pt x="0" y="16475"/>
                  <a:pt x="4437" y="21600"/>
                  <a:pt x="10535" y="21600"/>
                </a:cubicBezTo>
                <a:cubicBezTo>
                  <a:pt x="16633" y="21600"/>
                  <a:pt x="18927" y="17540"/>
                  <a:pt x="18927" y="16103"/>
                </a:cubicBezTo>
                <a:cubicBezTo>
                  <a:pt x="18927" y="13878"/>
                  <a:pt x="15918" y="13910"/>
                  <a:pt x="16271" y="11835"/>
                </a:cubicBezTo>
                <a:cubicBezTo>
                  <a:pt x="16603" y="9885"/>
                  <a:pt x="18596" y="10604"/>
                  <a:pt x="19290" y="10604"/>
                </a:cubicBezTo>
                <a:cubicBezTo>
                  <a:pt x="19984" y="10604"/>
                  <a:pt x="21600" y="9886"/>
                  <a:pt x="20574" y="7008"/>
                </a:cubicBezTo>
                <a:cubicBezTo>
                  <a:pt x="19547" y="4131"/>
                  <a:pt x="16636" y="0"/>
                  <a:pt x="10355" y="0"/>
                </a:cubicBezTo>
                <a:close/>
                <a:moveTo>
                  <a:pt x="13482" y="12485"/>
                </a:moveTo>
                <a:cubicBezTo>
                  <a:pt x="14165" y="12485"/>
                  <a:pt x="14720" y="13337"/>
                  <a:pt x="14720" y="14388"/>
                </a:cubicBezTo>
                <a:cubicBezTo>
                  <a:pt x="14720" y="15439"/>
                  <a:pt x="14165" y="16289"/>
                  <a:pt x="13482" y="16289"/>
                </a:cubicBezTo>
                <a:cubicBezTo>
                  <a:pt x="12798" y="16289"/>
                  <a:pt x="12244" y="15439"/>
                  <a:pt x="12244" y="14388"/>
                </a:cubicBezTo>
                <a:cubicBezTo>
                  <a:pt x="12244" y="13337"/>
                  <a:pt x="12798" y="12485"/>
                  <a:pt x="13482" y="12485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6F259BA-0CB9-1387-8676-BD4A59C9FFF6}"/>
              </a:ext>
            </a:extLst>
          </p:cNvPr>
          <p:cNvCxnSpPr>
            <a:cxnSpLocks/>
            <a:stCxn id="7" idx="3"/>
            <a:endCxn id="25" idx="1"/>
          </p:cNvCxnSpPr>
          <p:nvPr/>
        </p:nvCxnSpPr>
        <p:spPr>
          <a:xfrm flipV="1">
            <a:off x="4390309" y="1718979"/>
            <a:ext cx="1171702" cy="1807308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1BE747D5-1B39-A35D-1A40-43AE06441BBF}"/>
              </a:ext>
            </a:extLst>
          </p:cNvPr>
          <p:cNvCxnSpPr>
            <a:cxnSpLocks/>
            <a:stCxn id="7" idx="3"/>
            <a:endCxn id="26" idx="1"/>
          </p:cNvCxnSpPr>
          <p:nvPr/>
        </p:nvCxnSpPr>
        <p:spPr>
          <a:xfrm flipV="1">
            <a:off x="4390309" y="2795461"/>
            <a:ext cx="1171702" cy="730826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7EEE54AC-F5FF-23F8-CBE7-2161A330B4EB}"/>
              </a:ext>
            </a:extLst>
          </p:cNvPr>
          <p:cNvCxnSpPr>
            <a:cxnSpLocks/>
            <a:stCxn id="7" idx="3"/>
            <a:endCxn id="27" idx="1"/>
          </p:cNvCxnSpPr>
          <p:nvPr/>
        </p:nvCxnSpPr>
        <p:spPr>
          <a:xfrm>
            <a:off x="4390309" y="3526287"/>
            <a:ext cx="1171702" cy="471656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C25679E0-6E0B-DB68-9160-CC9CAABB5282}"/>
              </a:ext>
            </a:extLst>
          </p:cNvPr>
          <p:cNvCxnSpPr>
            <a:cxnSpLocks/>
            <a:stCxn id="7" idx="3"/>
            <a:endCxn id="28" idx="1"/>
          </p:cNvCxnSpPr>
          <p:nvPr/>
        </p:nvCxnSpPr>
        <p:spPr>
          <a:xfrm>
            <a:off x="4390309" y="3526287"/>
            <a:ext cx="1171702" cy="1674137"/>
          </a:xfrm>
          <a:prstGeom prst="straightConnector1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Medizinisches Kreuz">
            <a:extLst>
              <a:ext uri="{FF2B5EF4-FFF2-40B4-BE49-F238E27FC236}">
                <a16:creationId xmlns:a16="http://schemas.microsoft.com/office/drawing/2014/main" id="{9AC9F792-9B44-7AAD-3864-D9715EC7DC00}"/>
              </a:ext>
            </a:extLst>
          </p:cNvPr>
          <p:cNvSpPr/>
          <p:nvPr/>
        </p:nvSpPr>
        <p:spPr>
          <a:xfrm>
            <a:off x="7512302" y="2353017"/>
            <a:ext cx="884888" cy="884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close/>
                <a:moveTo>
                  <a:pt x="8006" y="3400"/>
                </a:moveTo>
                <a:lnTo>
                  <a:pt x="13596" y="3400"/>
                </a:lnTo>
                <a:lnTo>
                  <a:pt x="13596" y="8006"/>
                </a:lnTo>
                <a:lnTo>
                  <a:pt x="18201" y="8006"/>
                </a:lnTo>
                <a:lnTo>
                  <a:pt x="18201" y="13595"/>
                </a:lnTo>
                <a:lnTo>
                  <a:pt x="13596" y="13595"/>
                </a:lnTo>
                <a:lnTo>
                  <a:pt x="13596" y="18201"/>
                </a:lnTo>
                <a:lnTo>
                  <a:pt x="8006" y="18201"/>
                </a:lnTo>
                <a:lnTo>
                  <a:pt x="8006" y="13595"/>
                </a:lnTo>
                <a:lnTo>
                  <a:pt x="3400" y="13595"/>
                </a:lnTo>
                <a:lnTo>
                  <a:pt x="3400" y="8006"/>
                </a:lnTo>
                <a:lnTo>
                  <a:pt x="8006" y="8006"/>
                </a:lnTo>
                <a:lnTo>
                  <a:pt x="8006" y="3400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" name="Globus – Amerika">
            <a:extLst>
              <a:ext uri="{FF2B5EF4-FFF2-40B4-BE49-F238E27FC236}">
                <a16:creationId xmlns:a16="http://schemas.microsoft.com/office/drawing/2014/main" id="{8D0CE562-1F3C-A86E-9966-BA08D9B6E712}"/>
              </a:ext>
            </a:extLst>
          </p:cNvPr>
          <p:cNvSpPr/>
          <p:nvPr/>
        </p:nvSpPr>
        <p:spPr>
          <a:xfrm>
            <a:off x="7498291" y="3519001"/>
            <a:ext cx="912910" cy="9129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close/>
                <a:moveTo>
                  <a:pt x="10859" y="629"/>
                </a:moveTo>
                <a:cubicBezTo>
                  <a:pt x="16463" y="659"/>
                  <a:pt x="20975" y="5197"/>
                  <a:pt x="20974" y="10802"/>
                </a:cubicBezTo>
                <a:cubicBezTo>
                  <a:pt x="20972" y="16007"/>
                  <a:pt x="17040" y="20310"/>
                  <a:pt x="11990" y="20902"/>
                </a:cubicBezTo>
                <a:cubicBezTo>
                  <a:pt x="11880" y="20915"/>
                  <a:pt x="11812" y="20787"/>
                  <a:pt x="11884" y="20702"/>
                </a:cubicBezTo>
                <a:lnTo>
                  <a:pt x="12470" y="20011"/>
                </a:lnTo>
                <a:cubicBezTo>
                  <a:pt x="12556" y="19924"/>
                  <a:pt x="12662" y="19860"/>
                  <a:pt x="12778" y="19823"/>
                </a:cubicBezTo>
                <a:lnTo>
                  <a:pt x="13385" y="19629"/>
                </a:lnTo>
                <a:cubicBezTo>
                  <a:pt x="13476" y="19602"/>
                  <a:pt x="13539" y="19518"/>
                  <a:pt x="13539" y="19422"/>
                </a:cubicBezTo>
                <a:lnTo>
                  <a:pt x="13539" y="19382"/>
                </a:lnTo>
                <a:cubicBezTo>
                  <a:pt x="13539" y="19255"/>
                  <a:pt x="13635" y="19149"/>
                  <a:pt x="13762" y="19138"/>
                </a:cubicBezTo>
                <a:lnTo>
                  <a:pt x="13975" y="19120"/>
                </a:lnTo>
                <a:cubicBezTo>
                  <a:pt x="14134" y="19106"/>
                  <a:pt x="14285" y="19043"/>
                  <a:pt x="14406" y="18939"/>
                </a:cubicBezTo>
                <a:lnTo>
                  <a:pt x="16242" y="17314"/>
                </a:lnTo>
                <a:cubicBezTo>
                  <a:pt x="16358" y="17212"/>
                  <a:pt x="16454" y="17093"/>
                  <a:pt x="16530" y="16959"/>
                </a:cubicBezTo>
                <a:lnTo>
                  <a:pt x="17512" y="15208"/>
                </a:lnTo>
                <a:cubicBezTo>
                  <a:pt x="17584" y="15078"/>
                  <a:pt x="17608" y="14927"/>
                  <a:pt x="17578" y="14782"/>
                </a:cubicBezTo>
                <a:lnTo>
                  <a:pt x="17529" y="14541"/>
                </a:lnTo>
                <a:cubicBezTo>
                  <a:pt x="17482" y="14312"/>
                  <a:pt x="17310" y="14129"/>
                  <a:pt x="17084" y="14068"/>
                </a:cubicBezTo>
                <a:lnTo>
                  <a:pt x="15864" y="13809"/>
                </a:lnTo>
                <a:cubicBezTo>
                  <a:pt x="15686" y="13772"/>
                  <a:pt x="15538" y="13650"/>
                  <a:pt x="15465" y="13483"/>
                </a:cubicBezTo>
                <a:lnTo>
                  <a:pt x="15363" y="13251"/>
                </a:lnTo>
                <a:cubicBezTo>
                  <a:pt x="15293" y="13091"/>
                  <a:pt x="15152" y="12972"/>
                  <a:pt x="14983" y="12930"/>
                </a:cubicBezTo>
                <a:lnTo>
                  <a:pt x="14227" y="12741"/>
                </a:lnTo>
                <a:cubicBezTo>
                  <a:pt x="14139" y="12719"/>
                  <a:pt x="14058" y="12676"/>
                  <a:pt x="13990" y="12616"/>
                </a:cubicBezTo>
                <a:lnTo>
                  <a:pt x="13449" y="12159"/>
                </a:lnTo>
                <a:cubicBezTo>
                  <a:pt x="13354" y="12079"/>
                  <a:pt x="13234" y="12036"/>
                  <a:pt x="13109" y="12038"/>
                </a:cubicBezTo>
                <a:lnTo>
                  <a:pt x="12244" y="12051"/>
                </a:lnTo>
                <a:cubicBezTo>
                  <a:pt x="12116" y="12050"/>
                  <a:pt x="11990" y="12024"/>
                  <a:pt x="11874" y="11973"/>
                </a:cubicBezTo>
                <a:lnTo>
                  <a:pt x="11613" y="11860"/>
                </a:lnTo>
                <a:cubicBezTo>
                  <a:pt x="11518" y="11819"/>
                  <a:pt x="11410" y="11825"/>
                  <a:pt x="11319" y="11875"/>
                </a:cubicBezTo>
                <a:lnTo>
                  <a:pt x="10557" y="12210"/>
                </a:lnTo>
                <a:cubicBezTo>
                  <a:pt x="10443" y="12272"/>
                  <a:pt x="10310" y="12283"/>
                  <a:pt x="10188" y="12240"/>
                </a:cubicBezTo>
                <a:lnTo>
                  <a:pt x="9994" y="12173"/>
                </a:lnTo>
                <a:cubicBezTo>
                  <a:pt x="9945" y="12156"/>
                  <a:pt x="9892" y="12159"/>
                  <a:pt x="9846" y="12181"/>
                </a:cubicBezTo>
                <a:lnTo>
                  <a:pt x="9728" y="12237"/>
                </a:lnTo>
                <a:cubicBezTo>
                  <a:pt x="9617" y="12291"/>
                  <a:pt x="9483" y="12259"/>
                  <a:pt x="9410" y="12159"/>
                </a:cubicBezTo>
                <a:lnTo>
                  <a:pt x="9321" y="12078"/>
                </a:lnTo>
                <a:cubicBezTo>
                  <a:pt x="9223" y="11988"/>
                  <a:pt x="9174" y="11857"/>
                  <a:pt x="9187" y="11725"/>
                </a:cubicBezTo>
                <a:lnTo>
                  <a:pt x="9219" y="11395"/>
                </a:lnTo>
                <a:cubicBezTo>
                  <a:pt x="9230" y="11289"/>
                  <a:pt x="9198" y="11184"/>
                  <a:pt x="9131" y="11101"/>
                </a:cubicBezTo>
                <a:lnTo>
                  <a:pt x="9082" y="11040"/>
                </a:lnTo>
                <a:cubicBezTo>
                  <a:pt x="9011" y="10951"/>
                  <a:pt x="8905" y="10895"/>
                  <a:pt x="8791" y="10885"/>
                </a:cubicBezTo>
                <a:lnTo>
                  <a:pt x="8616" y="10869"/>
                </a:lnTo>
                <a:cubicBezTo>
                  <a:pt x="8497" y="10859"/>
                  <a:pt x="8418" y="10741"/>
                  <a:pt x="8457" y="10628"/>
                </a:cubicBezTo>
                <a:lnTo>
                  <a:pt x="8602" y="10198"/>
                </a:lnTo>
                <a:cubicBezTo>
                  <a:pt x="8648" y="10061"/>
                  <a:pt x="8552" y="9918"/>
                  <a:pt x="8408" y="9909"/>
                </a:cubicBezTo>
                <a:lnTo>
                  <a:pt x="8340" y="9904"/>
                </a:lnTo>
                <a:cubicBezTo>
                  <a:pt x="8217" y="9896"/>
                  <a:pt x="8098" y="9956"/>
                  <a:pt x="8032" y="10061"/>
                </a:cubicBezTo>
                <a:lnTo>
                  <a:pt x="7938" y="10213"/>
                </a:lnTo>
                <a:cubicBezTo>
                  <a:pt x="7870" y="10322"/>
                  <a:pt x="7751" y="10391"/>
                  <a:pt x="7623" y="10396"/>
                </a:cubicBezTo>
                <a:lnTo>
                  <a:pt x="7486" y="10401"/>
                </a:lnTo>
                <a:cubicBezTo>
                  <a:pt x="7303" y="10408"/>
                  <a:pt x="7130" y="10320"/>
                  <a:pt x="7030" y="10168"/>
                </a:cubicBezTo>
                <a:cubicBezTo>
                  <a:pt x="6810" y="9833"/>
                  <a:pt x="6678" y="9147"/>
                  <a:pt x="7420" y="8469"/>
                </a:cubicBezTo>
                <a:cubicBezTo>
                  <a:pt x="7520" y="8377"/>
                  <a:pt x="7662" y="8346"/>
                  <a:pt x="7792" y="8386"/>
                </a:cubicBezTo>
                <a:cubicBezTo>
                  <a:pt x="7977" y="8443"/>
                  <a:pt x="8151" y="8494"/>
                  <a:pt x="8213" y="8516"/>
                </a:cubicBezTo>
                <a:cubicBezTo>
                  <a:pt x="8271" y="8535"/>
                  <a:pt x="8334" y="8499"/>
                  <a:pt x="8343" y="8438"/>
                </a:cubicBezTo>
                <a:lnTo>
                  <a:pt x="8365" y="8288"/>
                </a:lnTo>
                <a:cubicBezTo>
                  <a:pt x="8374" y="8231"/>
                  <a:pt x="8430" y="8194"/>
                  <a:pt x="8485" y="8207"/>
                </a:cubicBezTo>
                <a:lnTo>
                  <a:pt x="9092" y="8338"/>
                </a:lnTo>
                <a:cubicBezTo>
                  <a:pt x="9208" y="8363"/>
                  <a:pt x="9297" y="8457"/>
                  <a:pt x="9317" y="8573"/>
                </a:cubicBezTo>
                <a:lnTo>
                  <a:pt x="9366" y="8859"/>
                </a:lnTo>
                <a:cubicBezTo>
                  <a:pt x="9379" y="8930"/>
                  <a:pt x="9418" y="8992"/>
                  <a:pt x="9476" y="9035"/>
                </a:cubicBezTo>
                <a:lnTo>
                  <a:pt x="9660" y="9174"/>
                </a:lnTo>
                <a:cubicBezTo>
                  <a:pt x="9751" y="9242"/>
                  <a:pt x="9882" y="9198"/>
                  <a:pt x="9914" y="9089"/>
                </a:cubicBezTo>
                <a:lnTo>
                  <a:pt x="9945" y="8984"/>
                </a:lnTo>
                <a:cubicBezTo>
                  <a:pt x="9956" y="8943"/>
                  <a:pt x="9961" y="8901"/>
                  <a:pt x="9955" y="8859"/>
                </a:cubicBezTo>
                <a:lnTo>
                  <a:pt x="9895" y="8438"/>
                </a:lnTo>
                <a:cubicBezTo>
                  <a:pt x="9852" y="8128"/>
                  <a:pt x="9991" y="7821"/>
                  <a:pt x="10252" y="7649"/>
                </a:cubicBezTo>
                <a:lnTo>
                  <a:pt x="10509" y="7478"/>
                </a:lnTo>
                <a:cubicBezTo>
                  <a:pt x="10596" y="7420"/>
                  <a:pt x="10660" y="7334"/>
                  <a:pt x="10690" y="7234"/>
                </a:cubicBezTo>
                <a:lnTo>
                  <a:pt x="10847" y="6717"/>
                </a:lnTo>
                <a:cubicBezTo>
                  <a:pt x="10916" y="6491"/>
                  <a:pt x="11077" y="6303"/>
                  <a:pt x="11290" y="6201"/>
                </a:cubicBezTo>
                <a:lnTo>
                  <a:pt x="11593" y="6058"/>
                </a:lnTo>
                <a:cubicBezTo>
                  <a:pt x="11667" y="6023"/>
                  <a:pt x="11731" y="5968"/>
                  <a:pt x="11777" y="5900"/>
                </a:cubicBezTo>
                <a:lnTo>
                  <a:pt x="11877" y="5753"/>
                </a:lnTo>
                <a:cubicBezTo>
                  <a:pt x="11922" y="5688"/>
                  <a:pt x="12021" y="5699"/>
                  <a:pt x="12051" y="5772"/>
                </a:cubicBezTo>
                <a:lnTo>
                  <a:pt x="12053" y="5774"/>
                </a:lnTo>
                <a:cubicBezTo>
                  <a:pt x="12077" y="5833"/>
                  <a:pt x="12147" y="5854"/>
                  <a:pt x="12200" y="5818"/>
                </a:cubicBezTo>
                <a:lnTo>
                  <a:pt x="12535" y="5589"/>
                </a:lnTo>
                <a:cubicBezTo>
                  <a:pt x="12634" y="5522"/>
                  <a:pt x="12622" y="5374"/>
                  <a:pt x="12514" y="5321"/>
                </a:cubicBezTo>
                <a:lnTo>
                  <a:pt x="12374" y="5251"/>
                </a:lnTo>
                <a:cubicBezTo>
                  <a:pt x="12276" y="5203"/>
                  <a:pt x="12239" y="5081"/>
                  <a:pt x="12296" y="4987"/>
                </a:cubicBezTo>
                <a:lnTo>
                  <a:pt x="12396" y="4820"/>
                </a:lnTo>
                <a:cubicBezTo>
                  <a:pt x="12433" y="4759"/>
                  <a:pt x="12499" y="4721"/>
                  <a:pt x="12570" y="4719"/>
                </a:cubicBezTo>
                <a:lnTo>
                  <a:pt x="12651" y="4715"/>
                </a:lnTo>
                <a:cubicBezTo>
                  <a:pt x="12731" y="4713"/>
                  <a:pt x="12801" y="4769"/>
                  <a:pt x="12815" y="4847"/>
                </a:cubicBezTo>
                <a:lnTo>
                  <a:pt x="12825" y="4896"/>
                </a:lnTo>
                <a:cubicBezTo>
                  <a:pt x="12839" y="4970"/>
                  <a:pt x="12901" y="5025"/>
                  <a:pt x="12976" y="5031"/>
                </a:cubicBezTo>
                <a:lnTo>
                  <a:pt x="13294" y="5057"/>
                </a:lnTo>
                <a:cubicBezTo>
                  <a:pt x="13410" y="5065"/>
                  <a:pt x="13480" y="4933"/>
                  <a:pt x="13407" y="4842"/>
                </a:cubicBezTo>
                <a:lnTo>
                  <a:pt x="12883" y="4188"/>
                </a:lnTo>
                <a:cubicBezTo>
                  <a:pt x="12858" y="4161"/>
                  <a:pt x="12834" y="4135"/>
                  <a:pt x="12809" y="4108"/>
                </a:cubicBezTo>
                <a:lnTo>
                  <a:pt x="11909" y="3287"/>
                </a:lnTo>
                <a:cubicBezTo>
                  <a:pt x="11836" y="3219"/>
                  <a:pt x="11720" y="3224"/>
                  <a:pt x="11652" y="3297"/>
                </a:cubicBezTo>
                <a:lnTo>
                  <a:pt x="11593" y="3361"/>
                </a:lnTo>
                <a:cubicBezTo>
                  <a:pt x="11526" y="3434"/>
                  <a:pt x="11414" y="3444"/>
                  <a:pt x="11334" y="3386"/>
                </a:cubicBezTo>
                <a:lnTo>
                  <a:pt x="10753" y="2967"/>
                </a:lnTo>
                <a:cubicBezTo>
                  <a:pt x="10703" y="2931"/>
                  <a:pt x="10632" y="2949"/>
                  <a:pt x="10606" y="3004"/>
                </a:cubicBezTo>
                <a:lnTo>
                  <a:pt x="10438" y="3354"/>
                </a:lnTo>
                <a:cubicBezTo>
                  <a:pt x="10401" y="3431"/>
                  <a:pt x="10403" y="3521"/>
                  <a:pt x="10443" y="3596"/>
                </a:cubicBezTo>
                <a:lnTo>
                  <a:pt x="10509" y="3716"/>
                </a:lnTo>
                <a:cubicBezTo>
                  <a:pt x="10537" y="3769"/>
                  <a:pt x="10537" y="3831"/>
                  <a:pt x="10513" y="3885"/>
                </a:cubicBezTo>
                <a:lnTo>
                  <a:pt x="10306" y="4333"/>
                </a:lnTo>
                <a:cubicBezTo>
                  <a:pt x="10261" y="4430"/>
                  <a:pt x="10150" y="4484"/>
                  <a:pt x="10049" y="4448"/>
                </a:cubicBezTo>
                <a:cubicBezTo>
                  <a:pt x="9961" y="4417"/>
                  <a:pt x="9908" y="4333"/>
                  <a:pt x="9912" y="4245"/>
                </a:cubicBezTo>
                <a:lnTo>
                  <a:pt x="9919" y="4090"/>
                </a:lnTo>
                <a:cubicBezTo>
                  <a:pt x="9925" y="3969"/>
                  <a:pt x="9861" y="3855"/>
                  <a:pt x="9753" y="3799"/>
                </a:cubicBezTo>
                <a:lnTo>
                  <a:pt x="9212" y="3517"/>
                </a:lnTo>
                <a:cubicBezTo>
                  <a:pt x="9079" y="3447"/>
                  <a:pt x="9058" y="3264"/>
                  <a:pt x="9170" y="3165"/>
                </a:cubicBezTo>
                <a:lnTo>
                  <a:pt x="9671" y="2722"/>
                </a:lnTo>
                <a:cubicBezTo>
                  <a:pt x="9791" y="2615"/>
                  <a:pt x="9743" y="2419"/>
                  <a:pt x="9588" y="2380"/>
                </a:cubicBezTo>
                <a:lnTo>
                  <a:pt x="8338" y="2063"/>
                </a:lnTo>
                <a:cubicBezTo>
                  <a:pt x="8323" y="2059"/>
                  <a:pt x="8308" y="2053"/>
                  <a:pt x="8296" y="2042"/>
                </a:cubicBezTo>
                <a:lnTo>
                  <a:pt x="7902" y="1692"/>
                </a:lnTo>
                <a:cubicBezTo>
                  <a:pt x="7849" y="1645"/>
                  <a:pt x="7779" y="1618"/>
                  <a:pt x="7708" y="1618"/>
                </a:cubicBezTo>
                <a:lnTo>
                  <a:pt x="7466" y="1618"/>
                </a:lnTo>
                <a:cubicBezTo>
                  <a:pt x="7375" y="1618"/>
                  <a:pt x="7294" y="1559"/>
                  <a:pt x="7268" y="1471"/>
                </a:cubicBezTo>
                <a:lnTo>
                  <a:pt x="7263" y="1457"/>
                </a:lnTo>
                <a:cubicBezTo>
                  <a:pt x="7234" y="1360"/>
                  <a:pt x="7286" y="1255"/>
                  <a:pt x="7381" y="1221"/>
                </a:cubicBezTo>
                <a:cubicBezTo>
                  <a:pt x="8468" y="832"/>
                  <a:pt x="9640" y="622"/>
                  <a:pt x="10859" y="629"/>
                </a:cubicBezTo>
                <a:close/>
                <a:moveTo>
                  <a:pt x="5454" y="2191"/>
                </a:moveTo>
                <a:cubicBezTo>
                  <a:pt x="5494" y="2193"/>
                  <a:pt x="5533" y="2207"/>
                  <a:pt x="5566" y="2233"/>
                </a:cubicBezTo>
                <a:cubicBezTo>
                  <a:pt x="5650" y="2303"/>
                  <a:pt x="5722" y="2377"/>
                  <a:pt x="5730" y="2433"/>
                </a:cubicBezTo>
                <a:lnTo>
                  <a:pt x="5743" y="2533"/>
                </a:lnTo>
                <a:cubicBezTo>
                  <a:pt x="5766" y="2704"/>
                  <a:pt x="5744" y="2879"/>
                  <a:pt x="5677" y="3038"/>
                </a:cubicBezTo>
                <a:lnTo>
                  <a:pt x="5388" y="3730"/>
                </a:lnTo>
                <a:cubicBezTo>
                  <a:pt x="5372" y="3768"/>
                  <a:pt x="5320" y="3776"/>
                  <a:pt x="5293" y="3743"/>
                </a:cubicBezTo>
                <a:cubicBezTo>
                  <a:pt x="5272" y="3717"/>
                  <a:pt x="5232" y="3723"/>
                  <a:pt x="5217" y="3753"/>
                </a:cubicBezTo>
                <a:lnTo>
                  <a:pt x="5170" y="3848"/>
                </a:lnTo>
                <a:cubicBezTo>
                  <a:pt x="5157" y="3874"/>
                  <a:pt x="5158" y="3905"/>
                  <a:pt x="5170" y="3932"/>
                </a:cubicBezTo>
                <a:lnTo>
                  <a:pt x="5327" y="4271"/>
                </a:lnTo>
                <a:cubicBezTo>
                  <a:pt x="5337" y="4292"/>
                  <a:pt x="5338" y="4316"/>
                  <a:pt x="5332" y="4338"/>
                </a:cubicBezTo>
                <a:cubicBezTo>
                  <a:pt x="5319" y="4387"/>
                  <a:pt x="5258" y="4403"/>
                  <a:pt x="5219" y="4370"/>
                </a:cubicBezTo>
                <a:lnTo>
                  <a:pt x="5202" y="4355"/>
                </a:lnTo>
                <a:cubicBezTo>
                  <a:pt x="5155" y="4315"/>
                  <a:pt x="5081" y="4329"/>
                  <a:pt x="5052" y="4384"/>
                </a:cubicBezTo>
                <a:lnTo>
                  <a:pt x="4501" y="5392"/>
                </a:lnTo>
                <a:cubicBezTo>
                  <a:pt x="4445" y="5493"/>
                  <a:pt x="4406" y="5604"/>
                  <a:pt x="4384" y="5718"/>
                </a:cubicBezTo>
                <a:lnTo>
                  <a:pt x="4233" y="6512"/>
                </a:lnTo>
                <a:cubicBezTo>
                  <a:pt x="4210" y="6636"/>
                  <a:pt x="4236" y="6764"/>
                  <a:pt x="4304" y="6869"/>
                </a:cubicBezTo>
                <a:lnTo>
                  <a:pt x="4379" y="6982"/>
                </a:lnTo>
                <a:cubicBezTo>
                  <a:pt x="4430" y="7061"/>
                  <a:pt x="4462" y="7152"/>
                  <a:pt x="4468" y="7246"/>
                </a:cubicBezTo>
                <a:lnTo>
                  <a:pt x="4519" y="7978"/>
                </a:lnTo>
                <a:cubicBezTo>
                  <a:pt x="4523" y="8041"/>
                  <a:pt x="4478" y="8097"/>
                  <a:pt x="4414" y="8102"/>
                </a:cubicBezTo>
                <a:cubicBezTo>
                  <a:pt x="4355" y="8106"/>
                  <a:pt x="4321" y="8171"/>
                  <a:pt x="4347" y="8223"/>
                </a:cubicBezTo>
                <a:lnTo>
                  <a:pt x="4808" y="9153"/>
                </a:lnTo>
                <a:cubicBezTo>
                  <a:pt x="4825" y="9187"/>
                  <a:pt x="4858" y="9212"/>
                  <a:pt x="4894" y="9214"/>
                </a:cubicBezTo>
                <a:cubicBezTo>
                  <a:pt x="4963" y="9218"/>
                  <a:pt x="5012" y="9154"/>
                  <a:pt x="4994" y="9089"/>
                </a:cubicBezTo>
                <a:cubicBezTo>
                  <a:pt x="4921" y="8815"/>
                  <a:pt x="4751" y="8183"/>
                  <a:pt x="4751" y="8169"/>
                </a:cubicBezTo>
                <a:cubicBezTo>
                  <a:pt x="4751" y="8157"/>
                  <a:pt x="4746" y="7812"/>
                  <a:pt x="4742" y="7600"/>
                </a:cubicBezTo>
                <a:cubicBezTo>
                  <a:pt x="4741" y="7532"/>
                  <a:pt x="4816" y="7491"/>
                  <a:pt x="4873" y="7529"/>
                </a:cubicBezTo>
                <a:cubicBezTo>
                  <a:pt x="4902" y="7548"/>
                  <a:pt x="4924" y="7577"/>
                  <a:pt x="4935" y="7610"/>
                </a:cubicBezTo>
                <a:lnTo>
                  <a:pt x="5503" y="9392"/>
                </a:lnTo>
                <a:cubicBezTo>
                  <a:pt x="5531" y="9479"/>
                  <a:pt x="5541" y="9572"/>
                  <a:pt x="5518" y="9660"/>
                </a:cubicBezTo>
                <a:cubicBezTo>
                  <a:pt x="5482" y="9806"/>
                  <a:pt x="5533" y="9960"/>
                  <a:pt x="5652" y="10053"/>
                </a:cubicBezTo>
                <a:lnTo>
                  <a:pt x="6597" y="10793"/>
                </a:lnTo>
                <a:cubicBezTo>
                  <a:pt x="6682" y="10860"/>
                  <a:pt x="6791" y="10887"/>
                  <a:pt x="6898" y="10868"/>
                </a:cubicBezTo>
                <a:lnTo>
                  <a:pt x="7059" y="10839"/>
                </a:lnTo>
                <a:cubicBezTo>
                  <a:pt x="7194" y="10815"/>
                  <a:pt x="7333" y="10865"/>
                  <a:pt x="7420" y="10972"/>
                </a:cubicBezTo>
                <a:lnTo>
                  <a:pt x="7650" y="11256"/>
                </a:lnTo>
                <a:cubicBezTo>
                  <a:pt x="7694" y="11310"/>
                  <a:pt x="7752" y="11351"/>
                  <a:pt x="7816" y="11375"/>
                </a:cubicBezTo>
                <a:lnTo>
                  <a:pt x="8262" y="11537"/>
                </a:lnTo>
                <a:cubicBezTo>
                  <a:pt x="8418" y="11594"/>
                  <a:pt x="8540" y="11714"/>
                  <a:pt x="8602" y="11867"/>
                </a:cubicBezTo>
                <a:cubicBezTo>
                  <a:pt x="8663" y="12018"/>
                  <a:pt x="8735" y="12186"/>
                  <a:pt x="8744" y="12186"/>
                </a:cubicBezTo>
                <a:cubicBezTo>
                  <a:pt x="8757" y="12186"/>
                  <a:pt x="9305" y="12506"/>
                  <a:pt x="9576" y="12665"/>
                </a:cubicBezTo>
                <a:cubicBezTo>
                  <a:pt x="9660" y="12714"/>
                  <a:pt x="9769" y="12694"/>
                  <a:pt x="9828" y="12616"/>
                </a:cubicBezTo>
                <a:lnTo>
                  <a:pt x="9838" y="12602"/>
                </a:lnTo>
                <a:cubicBezTo>
                  <a:pt x="9886" y="12539"/>
                  <a:pt x="9967" y="12503"/>
                  <a:pt x="10044" y="12521"/>
                </a:cubicBezTo>
                <a:cubicBezTo>
                  <a:pt x="10125" y="12539"/>
                  <a:pt x="10182" y="12604"/>
                  <a:pt x="10195" y="12682"/>
                </a:cubicBezTo>
                <a:lnTo>
                  <a:pt x="10279" y="13201"/>
                </a:lnTo>
                <a:cubicBezTo>
                  <a:pt x="10308" y="13380"/>
                  <a:pt x="10258" y="13564"/>
                  <a:pt x="10142" y="13705"/>
                </a:cubicBezTo>
                <a:lnTo>
                  <a:pt x="9735" y="14197"/>
                </a:lnTo>
                <a:cubicBezTo>
                  <a:pt x="9658" y="14290"/>
                  <a:pt x="9649" y="14423"/>
                  <a:pt x="9720" y="14521"/>
                </a:cubicBezTo>
                <a:cubicBezTo>
                  <a:pt x="9786" y="14614"/>
                  <a:pt x="9787" y="14739"/>
                  <a:pt x="9723" y="14832"/>
                </a:cubicBezTo>
                <a:lnTo>
                  <a:pt x="9652" y="14935"/>
                </a:lnTo>
                <a:cubicBezTo>
                  <a:pt x="9591" y="15024"/>
                  <a:pt x="9588" y="15142"/>
                  <a:pt x="9645" y="15233"/>
                </a:cubicBezTo>
                <a:lnTo>
                  <a:pt x="10393" y="16430"/>
                </a:lnTo>
                <a:cubicBezTo>
                  <a:pt x="10488" y="16582"/>
                  <a:pt x="10620" y="16710"/>
                  <a:pt x="10776" y="16798"/>
                </a:cubicBezTo>
                <a:lnTo>
                  <a:pt x="11280" y="17084"/>
                </a:lnTo>
                <a:cubicBezTo>
                  <a:pt x="11507" y="17213"/>
                  <a:pt x="11629" y="17469"/>
                  <a:pt x="11586" y="17725"/>
                </a:cubicBezTo>
                <a:lnTo>
                  <a:pt x="11317" y="19321"/>
                </a:lnTo>
                <a:cubicBezTo>
                  <a:pt x="11306" y="19388"/>
                  <a:pt x="11286" y="19453"/>
                  <a:pt x="11258" y="19514"/>
                </a:cubicBezTo>
                <a:lnTo>
                  <a:pt x="10579" y="20809"/>
                </a:lnTo>
                <a:cubicBezTo>
                  <a:pt x="10528" y="20905"/>
                  <a:pt x="10425" y="20965"/>
                  <a:pt x="10316" y="20959"/>
                </a:cubicBezTo>
                <a:cubicBezTo>
                  <a:pt x="4931" y="20706"/>
                  <a:pt x="627" y="16247"/>
                  <a:pt x="627" y="10800"/>
                </a:cubicBezTo>
                <a:cubicBezTo>
                  <a:pt x="627" y="7199"/>
                  <a:pt x="2509" y="4030"/>
                  <a:pt x="5339" y="2222"/>
                </a:cubicBezTo>
                <a:cubicBezTo>
                  <a:pt x="5374" y="2199"/>
                  <a:pt x="5414" y="2189"/>
                  <a:pt x="5454" y="2191"/>
                </a:cubicBezTo>
                <a:close/>
                <a:moveTo>
                  <a:pt x="9097" y="4629"/>
                </a:moveTo>
                <a:cubicBezTo>
                  <a:pt x="9130" y="4625"/>
                  <a:pt x="9161" y="4625"/>
                  <a:pt x="9194" y="4631"/>
                </a:cubicBezTo>
                <a:lnTo>
                  <a:pt x="9402" y="4666"/>
                </a:lnTo>
                <a:cubicBezTo>
                  <a:pt x="9428" y="4671"/>
                  <a:pt x="9450" y="4689"/>
                  <a:pt x="9459" y="4714"/>
                </a:cubicBezTo>
                <a:lnTo>
                  <a:pt x="9562" y="4982"/>
                </a:lnTo>
                <a:cubicBezTo>
                  <a:pt x="9581" y="5031"/>
                  <a:pt x="9546" y="5084"/>
                  <a:pt x="9493" y="5084"/>
                </a:cubicBezTo>
                <a:lnTo>
                  <a:pt x="9162" y="5084"/>
                </a:lnTo>
                <a:cubicBezTo>
                  <a:pt x="9130" y="5084"/>
                  <a:pt x="9102" y="5064"/>
                  <a:pt x="9091" y="5035"/>
                </a:cubicBezTo>
                <a:lnTo>
                  <a:pt x="9070" y="4979"/>
                </a:lnTo>
                <a:cubicBezTo>
                  <a:pt x="9054" y="4936"/>
                  <a:pt x="9004" y="4917"/>
                  <a:pt x="8964" y="4940"/>
                </a:cubicBezTo>
                <a:lnTo>
                  <a:pt x="8736" y="5069"/>
                </a:lnTo>
                <a:cubicBezTo>
                  <a:pt x="8718" y="5078"/>
                  <a:pt x="8697" y="5081"/>
                  <a:pt x="8678" y="5075"/>
                </a:cubicBezTo>
                <a:lnTo>
                  <a:pt x="8492" y="5021"/>
                </a:lnTo>
                <a:cubicBezTo>
                  <a:pt x="8425" y="5002"/>
                  <a:pt x="8418" y="4909"/>
                  <a:pt x="8482" y="4881"/>
                </a:cubicBezTo>
                <a:lnTo>
                  <a:pt x="9003" y="4654"/>
                </a:lnTo>
                <a:cubicBezTo>
                  <a:pt x="9033" y="4641"/>
                  <a:pt x="9065" y="4633"/>
                  <a:pt x="9097" y="4629"/>
                </a:cubicBezTo>
                <a:close/>
                <a:moveTo>
                  <a:pt x="9503" y="5361"/>
                </a:moveTo>
                <a:lnTo>
                  <a:pt x="10058" y="5478"/>
                </a:lnTo>
                <a:cubicBezTo>
                  <a:pt x="10102" y="5489"/>
                  <a:pt x="10141" y="5513"/>
                  <a:pt x="10171" y="5547"/>
                </a:cubicBezTo>
                <a:cubicBezTo>
                  <a:pt x="10171" y="5547"/>
                  <a:pt x="10269" y="5658"/>
                  <a:pt x="10286" y="5677"/>
                </a:cubicBezTo>
                <a:cubicBezTo>
                  <a:pt x="10303" y="5697"/>
                  <a:pt x="10291" y="5716"/>
                  <a:pt x="10266" y="5716"/>
                </a:cubicBezTo>
                <a:cubicBezTo>
                  <a:pt x="10241" y="5716"/>
                  <a:pt x="10090" y="5716"/>
                  <a:pt x="10090" y="5716"/>
                </a:cubicBezTo>
                <a:cubicBezTo>
                  <a:pt x="10076" y="5716"/>
                  <a:pt x="10063" y="5723"/>
                  <a:pt x="10054" y="5733"/>
                </a:cubicBezTo>
                <a:cubicBezTo>
                  <a:pt x="10054" y="5733"/>
                  <a:pt x="9908" y="5958"/>
                  <a:pt x="9885" y="5992"/>
                </a:cubicBezTo>
                <a:cubicBezTo>
                  <a:pt x="9864" y="6025"/>
                  <a:pt x="9839" y="6029"/>
                  <a:pt x="9828" y="5987"/>
                </a:cubicBezTo>
                <a:cubicBezTo>
                  <a:pt x="9817" y="5944"/>
                  <a:pt x="9799" y="5865"/>
                  <a:pt x="9799" y="5865"/>
                </a:cubicBezTo>
                <a:cubicBezTo>
                  <a:pt x="9789" y="5833"/>
                  <a:pt x="9750" y="5821"/>
                  <a:pt x="9723" y="5841"/>
                </a:cubicBezTo>
                <a:cubicBezTo>
                  <a:pt x="9723" y="5841"/>
                  <a:pt x="9682" y="5874"/>
                  <a:pt x="9654" y="5897"/>
                </a:cubicBezTo>
                <a:cubicBezTo>
                  <a:pt x="9631" y="5916"/>
                  <a:pt x="9611" y="5898"/>
                  <a:pt x="9620" y="5867"/>
                </a:cubicBezTo>
                <a:cubicBezTo>
                  <a:pt x="9629" y="5835"/>
                  <a:pt x="9686" y="5630"/>
                  <a:pt x="9686" y="5630"/>
                </a:cubicBezTo>
                <a:cubicBezTo>
                  <a:pt x="9693" y="5611"/>
                  <a:pt x="9687" y="5591"/>
                  <a:pt x="9671" y="5579"/>
                </a:cubicBezTo>
                <a:lnTo>
                  <a:pt x="9505" y="5463"/>
                </a:lnTo>
                <a:cubicBezTo>
                  <a:pt x="9487" y="5450"/>
                  <a:pt x="9463" y="5452"/>
                  <a:pt x="9446" y="5466"/>
                </a:cubicBezTo>
                <a:lnTo>
                  <a:pt x="9143" y="5709"/>
                </a:lnTo>
                <a:cubicBezTo>
                  <a:pt x="9134" y="5718"/>
                  <a:pt x="9127" y="5729"/>
                  <a:pt x="9126" y="5742"/>
                </a:cubicBezTo>
                <a:lnTo>
                  <a:pt x="9109" y="6125"/>
                </a:lnTo>
                <a:cubicBezTo>
                  <a:pt x="9108" y="6140"/>
                  <a:pt x="9100" y="6153"/>
                  <a:pt x="9087" y="6161"/>
                </a:cubicBezTo>
                <a:lnTo>
                  <a:pt x="8922" y="6343"/>
                </a:lnTo>
                <a:cubicBezTo>
                  <a:pt x="8898" y="6359"/>
                  <a:pt x="8868" y="6350"/>
                  <a:pt x="8854" y="6326"/>
                </a:cubicBezTo>
                <a:lnTo>
                  <a:pt x="8783" y="6200"/>
                </a:lnTo>
                <a:cubicBezTo>
                  <a:pt x="8754" y="6149"/>
                  <a:pt x="8751" y="6087"/>
                  <a:pt x="8776" y="6034"/>
                </a:cubicBezTo>
                <a:lnTo>
                  <a:pt x="8989" y="5576"/>
                </a:lnTo>
                <a:cubicBezTo>
                  <a:pt x="9023" y="5503"/>
                  <a:pt x="9088" y="5446"/>
                  <a:pt x="9165" y="5424"/>
                </a:cubicBezTo>
                <a:cubicBezTo>
                  <a:pt x="9232" y="5404"/>
                  <a:pt x="9301" y="5385"/>
                  <a:pt x="9366" y="5366"/>
                </a:cubicBezTo>
                <a:cubicBezTo>
                  <a:pt x="9411" y="5353"/>
                  <a:pt x="9458" y="5351"/>
                  <a:pt x="9503" y="5361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" name="Teleskop">
            <a:extLst>
              <a:ext uri="{FF2B5EF4-FFF2-40B4-BE49-F238E27FC236}">
                <a16:creationId xmlns:a16="http://schemas.microsoft.com/office/drawing/2014/main" id="{6AB11F26-509F-BE13-6A3E-4A114DA70259}"/>
              </a:ext>
            </a:extLst>
          </p:cNvPr>
          <p:cNvSpPr/>
          <p:nvPr/>
        </p:nvSpPr>
        <p:spPr>
          <a:xfrm>
            <a:off x="7523228" y="4713006"/>
            <a:ext cx="806623" cy="964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326" y="0"/>
                </a:moveTo>
                <a:lnTo>
                  <a:pt x="16276" y="1451"/>
                </a:lnTo>
                <a:lnTo>
                  <a:pt x="18550" y="4798"/>
                </a:lnTo>
                <a:lnTo>
                  <a:pt x="21600" y="3348"/>
                </a:lnTo>
                <a:lnTo>
                  <a:pt x="19326" y="0"/>
                </a:lnTo>
                <a:close/>
                <a:moveTo>
                  <a:pt x="15925" y="2086"/>
                </a:moveTo>
                <a:lnTo>
                  <a:pt x="2336" y="8535"/>
                </a:lnTo>
                <a:lnTo>
                  <a:pt x="2887" y="9345"/>
                </a:lnTo>
                <a:lnTo>
                  <a:pt x="1596" y="9345"/>
                </a:lnTo>
                <a:lnTo>
                  <a:pt x="1001" y="8453"/>
                </a:lnTo>
                <a:lnTo>
                  <a:pt x="0" y="8929"/>
                </a:lnTo>
                <a:lnTo>
                  <a:pt x="978" y="10383"/>
                </a:lnTo>
                <a:lnTo>
                  <a:pt x="3593" y="10383"/>
                </a:lnTo>
                <a:lnTo>
                  <a:pt x="4111" y="11144"/>
                </a:lnTo>
                <a:lnTo>
                  <a:pt x="9812" y="8436"/>
                </a:lnTo>
                <a:lnTo>
                  <a:pt x="9812" y="10059"/>
                </a:lnTo>
                <a:lnTo>
                  <a:pt x="13335" y="10059"/>
                </a:lnTo>
                <a:lnTo>
                  <a:pt x="13335" y="6762"/>
                </a:lnTo>
                <a:lnTo>
                  <a:pt x="17700" y="4696"/>
                </a:lnTo>
                <a:lnTo>
                  <a:pt x="15925" y="2086"/>
                </a:lnTo>
                <a:close/>
                <a:moveTo>
                  <a:pt x="7753" y="10636"/>
                </a:moveTo>
                <a:lnTo>
                  <a:pt x="7753" y="11932"/>
                </a:lnTo>
                <a:lnTo>
                  <a:pt x="8695" y="11932"/>
                </a:lnTo>
                <a:lnTo>
                  <a:pt x="3938" y="21600"/>
                </a:lnTo>
                <a:lnTo>
                  <a:pt x="4852" y="21600"/>
                </a:lnTo>
                <a:lnTo>
                  <a:pt x="10589" y="11932"/>
                </a:lnTo>
                <a:lnTo>
                  <a:pt x="10591" y="11932"/>
                </a:lnTo>
                <a:lnTo>
                  <a:pt x="10997" y="21600"/>
                </a:lnTo>
                <a:lnTo>
                  <a:pt x="11911" y="21600"/>
                </a:lnTo>
                <a:lnTo>
                  <a:pt x="12483" y="11983"/>
                </a:lnTo>
                <a:lnTo>
                  <a:pt x="18189" y="21600"/>
                </a:lnTo>
                <a:lnTo>
                  <a:pt x="19105" y="21600"/>
                </a:lnTo>
                <a:lnTo>
                  <a:pt x="14348" y="11932"/>
                </a:lnTo>
                <a:lnTo>
                  <a:pt x="15183" y="11932"/>
                </a:lnTo>
                <a:lnTo>
                  <a:pt x="15183" y="10636"/>
                </a:lnTo>
                <a:lnTo>
                  <a:pt x="7753" y="10636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7" name="Flussdiagramm: Verzögerung 36">
            <a:extLst>
              <a:ext uri="{FF2B5EF4-FFF2-40B4-BE49-F238E27FC236}">
                <a16:creationId xmlns:a16="http://schemas.microsoft.com/office/drawing/2014/main" id="{F61B5D4A-D92C-D9B1-9097-F95BC5EF4CDD}"/>
              </a:ext>
            </a:extLst>
          </p:cNvPr>
          <p:cNvSpPr/>
          <p:nvPr/>
        </p:nvSpPr>
        <p:spPr>
          <a:xfrm flipH="1">
            <a:off x="1331964" y="1089026"/>
            <a:ext cx="7289746" cy="4770002"/>
          </a:xfrm>
          <a:prstGeom prst="flowChartDelay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an/aus">
            <a:extLst>
              <a:ext uri="{FF2B5EF4-FFF2-40B4-BE49-F238E27FC236}">
                <a16:creationId xmlns:a16="http://schemas.microsoft.com/office/drawing/2014/main" id="{EDA6546B-7A96-C6A4-448F-4BFBFCD8CE56}"/>
              </a:ext>
            </a:extLst>
          </p:cNvPr>
          <p:cNvSpPr txBox="1"/>
          <p:nvPr/>
        </p:nvSpPr>
        <p:spPr>
          <a:xfrm>
            <a:off x="522288" y="3346287"/>
            <a:ext cx="1800000" cy="36000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</Words>
  <Application>Microsoft Macintosh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Helvetica Neue Medium</vt:lpstr>
      <vt:lpstr>Symbol</vt:lpstr>
      <vt:lpstr>Klett_Tafelbilder_Inhalt</vt:lpstr>
      <vt:lpstr>Benutzerdefiniertes Design</vt:lpstr>
      <vt:lpstr>Veränderungen in der Frühen Neuzeit</vt:lpstr>
      <vt:lpstr>Veränderungen in der Frühen Neuzeit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205</cp:revision>
  <cp:lastPrinted>2021-09-13T08:50:51Z</cp:lastPrinted>
  <dcterms:created xsi:type="dcterms:W3CDTF">2021-09-02T06:35:54Z</dcterms:created>
  <dcterms:modified xsi:type="dcterms:W3CDTF">2024-09-11T09:10:31Z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