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173" d="100"/>
          <a:sy n="173" d="100"/>
        </p:scale>
        <p:origin x="216" y="-22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10.09.24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Klaus Leinen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Römisches Weltreich, Geschichtskarten, Methode, Antike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Weltreich der Römer</a:t>
            </a:r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3203DAFB-08C1-8E94-1F51-3F7EE64DD671}"/>
              </a:ext>
            </a:extLst>
          </p:cNvPr>
          <p:cNvSpPr txBox="1"/>
          <p:nvPr/>
        </p:nvSpPr>
        <p:spPr>
          <a:xfrm>
            <a:off x="2772000" y="2620846"/>
            <a:ext cx="3601152" cy="125815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b="1" dirty="0"/>
              <a:t>Rom</a:t>
            </a:r>
          </a:p>
          <a:p>
            <a:pPr algn="ctr"/>
            <a:r>
              <a:rPr lang="de-DE" sz="1600" dirty="0"/>
              <a:t>Mittelmeer (= Drehkreuz der römischen Macht)</a:t>
            </a:r>
          </a:p>
        </p:txBody>
      </p:sp>
      <p:sp>
        <p:nvSpPr>
          <p:cNvPr id="3" name="Textfeld an/aus">
            <a:extLst>
              <a:ext uri="{FF2B5EF4-FFF2-40B4-BE49-F238E27FC236}">
                <a16:creationId xmlns:a16="http://schemas.microsoft.com/office/drawing/2014/main" id="{91439AD4-C78B-DCC4-FFCB-B5C90FB8DBE6}"/>
              </a:ext>
            </a:extLst>
          </p:cNvPr>
          <p:cNvSpPr txBox="1"/>
          <p:nvPr/>
        </p:nvSpPr>
        <p:spPr>
          <a:xfrm>
            <a:off x="523152" y="1383865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dirty="0"/>
              <a:t>Britannia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CA905EE-7410-3941-0086-91BABCC3C5B9}"/>
              </a:ext>
            </a:extLst>
          </p:cNvPr>
          <p:cNvCxnSpPr>
            <a:cxnSpLocks/>
            <a:stCxn id="11" idx="2"/>
            <a:endCxn id="9" idx="3"/>
          </p:cNvCxnSpPr>
          <p:nvPr/>
        </p:nvCxnSpPr>
        <p:spPr>
          <a:xfrm flipH="1">
            <a:off x="1963152" y="3249926"/>
            <a:ext cx="808848" cy="11514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an/aus">
            <a:extLst>
              <a:ext uri="{FF2B5EF4-FFF2-40B4-BE49-F238E27FC236}">
                <a16:creationId xmlns:a16="http://schemas.microsoft.com/office/drawing/2014/main" id="{B960444C-3775-7F28-C2D8-8F8A7E8A69CA}"/>
              </a:ext>
            </a:extLst>
          </p:cNvPr>
          <p:cNvSpPr txBox="1"/>
          <p:nvPr/>
        </p:nvSpPr>
        <p:spPr>
          <a:xfrm>
            <a:off x="523152" y="3081440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dirty="0"/>
              <a:t>Hispania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86E96F3A-79A0-4CCA-E30A-FEF3ADE5C1E3}"/>
              </a:ext>
            </a:extLst>
          </p:cNvPr>
          <p:cNvSpPr txBox="1"/>
          <p:nvPr/>
        </p:nvSpPr>
        <p:spPr>
          <a:xfrm>
            <a:off x="523152" y="4779015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dirty="0" err="1"/>
              <a:t>Africa</a:t>
            </a:r>
            <a:endParaRPr lang="de-DE" sz="1600" dirty="0"/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ECC1C2F7-438A-8475-BFD1-134BC367AAB6}"/>
              </a:ext>
            </a:extLst>
          </p:cNvPr>
          <p:cNvSpPr txBox="1"/>
          <p:nvPr/>
        </p:nvSpPr>
        <p:spPr>
          <a:xfrm>
            <a:off x="7189685" y="1383865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dirty="0"/>
              <a:t>Germania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1984AB52-AC63-3EE9-02AD-4F2CADBA7350}"/>
              </a:ext>
            </a:extLst>
          </p:cNvPr>
          <p:cNvSpPr txBox="1"/>
          <p:nvPr/>
        </p:nvSpPr>
        <p:spPr>
          <a:xfrm>
            <a:off x="7180848" y="3081440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dirty="0"/>
              <a:t>Asia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EF9F887D-ADC4-F5CD-C960-5204DEBA2313}"/>
              </a:ext>
            </a:extLst>
          </p:cNvPr>
          <p:cNvSpPr txBox="1"/>
          <p:nvPr/>
        </p:nvSpPr>
        <p:spPr>
          <a:xfrm>
            <a:off x="7180848" y="4779015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dirty="0"/>
              <a:t>Arabia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8103C2B0-AC5D-7214-ECD7-F1DFCE414C73}"/>
              </a:ext>
            </a:extLst>
          </p:cNvPr>
          <p:cNvCxnSpPr>
            <a:cxnSpLocks/>
          </p:cNvCxnSpPr>
          <p:nvPr/>
        </p:nvCxnSpPr>
        <p:spPr>
          <a:xfrm>
            <a:off x="6372000" y="3249926"/>
            <a:ext cx="808848" cy="11514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0A65C8AF-D89F-B90B-4ABE-A935DB9A2D4C}"/>
              </a:ext>
            </a:extLst>
          </p:cNvPr>
          <p:cNvCxnSpPr>
            <a:cxnSpLocks/>
            <a:stCxn id="11" idx="7"/>
            <a:endCxn id="14" idx="1"/>
          </p:cNvCxnSpPr>
          <p:nvPr/>
        </p:nvCxnSpPr>
        <p:spPr>
          <a:xfrm flipV="1">
            <a:off x="5845775" y="1563865"/>
            <a:ext cx="1343910" cy="1241234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85E8F8D9-2999-A207-7E93-980E880D8D8F}"/>
              </a:ext>
            </a:extLst>
          </p:cNvPr>
          <p:cNvCxnSpPr>
            <a:cxnSpLocks/>
            <a:stCxn id="11" idx="5"/>
            <a:endCxn id="16" idx="1"/>
          </p:cNvCxnSpPr>
          <p:nvPr/>
        </p:nvCxnSpPr>
        <p:spPr>
          <a:xfrm>
            <a:off x="5845775" y="3694752"/>
            <a:ext cx="1335073" cy="1264263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E4539299-E4D5-01E0-2A6D-58385C696F86}"/>
              </a:ext>
            </a:extLst>
          </p:cNvPr>
          <p:cNvCxnSpPr>
            <a:cxnSpLocks/>
            <a:stCxn id="11" idx="3"/>
          </p:cNvCxnSpPr>
          <p:nvPr/>
        </p:nvCxnSpPr>
        <p:spPr>
          <a:xfrm flipH="1">
            <a:off x="1963152" y="3694752"/>
            <a:ext cx="1336225" cy="1264263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9C840AC8-ABDC-A85C-DEF2-EE46567FA62F}"/>
              </a:ext>
            </a:extLst>
          </p:cNvPr>
          <p:cNvCxnSpPr>
            <a:cxnSpLocks/>
            <a:stCxn id="11" idx="1"/>
            <a:endCxn id="3" idx="3"/>
          </p:cNvCxnSpPr>
          <p:nvPr/>
        </p:nvCxnSpPr>
        <p:spPr>
          <a:xfrm flipH="1" flipV="1">
            <a:off x="1963152" y="1563865"/>
            <a:ext cx="1336225" cy="1241234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5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5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1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5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intergrund">
            <a:extLst>
              <a:ext uri="{FF2B5EF4-FFF2-40B4-BE49-F238E27FC236}">
                <a16:creationId xmlns:a16="http://schemas.microsoft.com/office/drawing/2014/main" id="{A52A7DAF-173C-7FA0-03F5-AC0C0B0F2D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525D4F20-DE76-47F5-5F0D-A6B4338E695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FE4A8946-B3FB-D6AC-1204-E2C9C2B66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Weltreich der Römer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C0D0931C-CAE6-432A-D798-FA90150D3D32}"/>
              </a:ext>
            </a:extLst>
          </p:cNvPr>
          <p:cNvSpPr txBox="1"/>
          <p:nvPr/>
        </p:nvSpPr>
        <p:spPr>
          <a:xfrm>
            <a:off x="2772000" y="2620846"/>
            <a:ext cx="3601152" cy="125815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AC5C57EE-2EF7-8061-2DE8-183A6771A843}"/>
              </a:ext>
            </a:extLst>
          </p:cNvPr>
          <p:cNvSpPr txBox="1"/>
          <p:nvPr/>
        </p:nvSpPr>
        <p:spPr>
          <a:xfrm>
            <a:off x="523152" y="1383865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AC8371E4-EEF0-221A-91AD-6E9CD3DFBC3B}"/>
              </a:ext>
            </a:extLst>
          </p:cNvPr>
          <p:cNvCxnSpPr>
            <a:cxnSpLocks/>
            <a:stCxn id="15" idx="2"/>
            <a:endCxn id="27" idx="3"/>
          </p:cNvCxnSpPr>
          <p:nvPr/>
        </p:nvCxnSpPr>
        <p:spPr>
          <a:xfrm flipH="1">
            <a:off x="1963152" y="3249926"/>
            <a:ext cx="808848" cy="11514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A890FF13-D32A-1391-4B3A-7E58D652EDE3}"/>
              </a:ext>
            </a:extLst>
          </p:cNvPr>
          <p:cNvSpPr txBox="1"/>
          <p:nvPr/>
        </p:nvSpPr>
        <p:spPr>
          <a:xfrm>
            <a:off x="523152" y="3081440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AD0CF2D5-5686-7C60-E1BD-5AED99EDE1DA}"/>
              </a:ext>
            </a:extLst>
          </p:cNvPr>
          <p:cNvSpPr txBox="1"/>
          <p:nvPr/>
        </p:nvSpPr>
        <p:spPr>
          <a:xfrm>
            <a:off x="523152" y="4779015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A8F913BA-E07F-3E6B-89E2-0EF3A070DA11}"/>
              </a:ext>
            </a:extLst>
          </p:cNvPr>
          <p:cNvSpPr txBox="1"/>
          <p:nvPr/>
        </p:nvSpPr>
        <p:spPr>
          <a:xfrm>
            <a:off x="7189685" y="1383865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1F936A9E-608B-BD50-16B2-8EEC2964D905}"/>
              </a:ext>
            </a:extLst>
          </p:cNvPr>
          <p:cNvSpPr txBox="1"/>
          <p:nvPr/>
        </p:nvSpPr>
        <p:spPr>
          <a:xfrm>
            <a:off x="7180848" y="3081440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1568CA44-7877-42DB-1D47-2485C378DB38}"/>
              </a:ext>
            </a:extLst>
          </p:cNvPr>
          <p:cNvSpPr txBox="1"/>
          <p:nvPr/>
        </p:nvSpPr>
        <p:spPr>
          <a:xfrm>
            <a:off x="7180848" y="4779015"/>
            <a:ext cx="144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64C7478E-262B-A62B-8175-5D66D8DB91A3}"/>
              </a:ext>
            </a:extLst>
          </p:cNvPr>
          <p:cNvCxnSpPr>
            <a:cxnSpLocks/>
          </p:cNvCxnSpPr>
          <p:nvPr/>
        </p:nvCxnSpPr>
        <p:spPr>
          <a:xfrm>
            <a:off x="6372000" y="3249926"/>
            <a:ext cx="808848" cy="11514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95DA328D-5E8F-3CDD-DFA4-00D50DD12D0B}"/>
              </a:ext>
            </a:extLst>
          </p:cNvPr>
          <p:cNvCxnSpPr>
            <a:cxnSpLocks/>
            <a:stCxn id="15" idx="7"/>
            <a:endCxn id="29" idx="1"/>
          </p:cNvCxnSpPr>
          <p:nvPr/>
        </p:nvCxnSpPr>
        <p:spPr>
          <a:xfrm flipV="1">
            <a:off x="5845775" y="1563865"/>
            <a:ext cx="1343910" cy="1241234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69B4623D-1819-028A-46F4-EB97FCF5920D}"/>
              </a:ext>
            </a:extLst>
          </p:cNvPr>
          <p:cNvCxnSpPr>
            <a:cxnSpLocks/>
            <a:stCxn id="15" idx="5"/>
            <a:endCxn id="31" idx="1"/>
          </p:cNvCxnSpPr>
          <p:nvPr/>
        </p:nvCxnSpPr>
        <p:spPr>
          <a:xfrm>
            <a:off x="5845775" y="3694752"/>
            <a:ext cx="1335073" cy="1264263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1F7DA100-0539-DAC0-5E9A-619D31A5D624}"/>
              </a:ext>
            </a:extLst>
          </p:cNvPr>
          <p:cNvCxnSpPr>
            <a:cxnSpLocks/>
            <a:stCxn id="15" idx="3"/>
          </p:cNvCxnSpPr>
          <p:nvPr/>
        </p:nvCxnSpPr>
        <p:spPr>
          <a:xfrm flipH="1">
            <a:off x="1963152" y="3694752"/>
            <a:ext cx="1336225" cy="1264263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BE69FBDB-C115-1924-5E8E-E45B3E74510A}"/>
              </a:ext>
            </a:extLst>
          </p:cNvPr>
          <p:cNvCxnSpPr>
            <a:cxnSpLocks/>
            <a:stCxn id="15" idx="1"/>
            <a:endCxn id="25" idx="3"/>
          </p:cNvCxnSpPr>
          <p:nvPr/>
        </p:nvCxnSpPr>
        <p:spPr>
          <a:xfrm flipH="1" flipV="1">
            <a:off x="1963152" y="1563865"/>
            <a:ext cx="1336225" cy="1241234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Macintosh PowerPoint</Application>
  <PresentationFormat>Bildschirmpräsentation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Weltreich der Römer</vt:lpstr>
      <vt:lpstr>Weltreich der Römer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203</cp:revision>
  <cp:lastPrinted>2021-09-13T08:50:51Z</cp:lastPrinted>
  <dcterms:created xsi:type="dcterms:W3CDTF">2021-09-02T06:35:54Z</dcterms:created>
  <dcterms:modified xsi:type="dcterms:W3CDTF">2024-09-10T15:31:18Z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