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05" d="100"/>
          <a:sy n="205" d="100"/>
        </p:scale>
        <p:origin x="-16" y="-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Klaus Leinen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Tacitus, Römisches Reich, Quellen, Werkstatt, Methode, Geschichte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Sagt Tacitus die Wahrheit über die </a:t>
            </a:r>
            <a:r>
              <a:rPr lang="de-DE" dirty="0" err="1"/>
              <a:t>Gemanen</a:t>
            </a:r>
            <a:r>
              <a:rPr lang="de-DE" dirty="0"/>
              <a:t>?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522288" y="1626851"/>
            <a:ext cx="1619977" cy="132070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Germania </a:t>
            </a:r>
          </a:p>
          <a:p>
            <a:pPr algn="ctr"/>
            <a:r>
              <a:rPr lang="de-DE" sz="1600" dirty="0"/>
              <a:t>des Römers Tacitus</a:t>
            </a:r>
          </a:p>
          <a:p>
            <a:pPr algn="ctr"/>
            <a:r>
              <a:rPr lang="de-DE" sz="1600" dirty="0"/>
              <a:t>(über Germanien)</a:t>
            </a:r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ED937C7E-7D8B-0095-E095-3A0922E2EDDD}"/>
              </a:ext>
            </a:extLst>
          </p:cNvPr>
          <p:cNvSpPr txBox="1"/>
          <p:nvPr/>
        </p:nvSpPr>
        <p:spPr>
          <a:xfrm>
            <a:off x="2411976" y="1626851"/>
            <a:ext cx="6206280" cy="132070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Darüber berichtet Tacitus: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über Aussehen und Eigenschaften der Germanen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wie das Land der Germanen aussah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warum die Germanen in der Ehe treu waren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wie die Germanen ihre Kinder aufzogen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18315" y="3910442"/>
            <a:ext cx="3874297" cy="84144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war nie in Germanien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konnte aber auf Schriften und Augenzeugenberichte zurückgreifen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534929" y="5222263"/>
            <a:ext cx="385537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schildert Land und Leute weitgehend glaubwürdig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E038AD9-601E-60DE-D144-3AFB8D1A9DED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>
            <a:off x="2455464" y="4751887"/>
            <a:ext cx="7154" cy="470376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an/aus">
            <a:extLst>
              <a:ext uri="{FF2B5EF4-FFF2-40B4-BE49-F238E27FC236}">
                <a16:creationId xmlns:a16="http://schemas.microsoft.com/office/drawing/2014/main" id="{CB22F5E1-873B-C5FF-8ED1-53E277693BF2}"/>
              </a:ext>
            </a:extLst>
          </p:cNvPr>
          <p:cNvSpPr txBox="1"/>
          <p:nvPr/>
        </p:nvSpPr>
        <p:spPr>
          <a:xfrm>
            <a:off x="522288" y="3199386"/>
            <a:ext cx="3870325" cy="5896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Was konnte Tacitus über </a:t>
            </a:r>
            <a:br>
              <a:rPr lang="de-DE" sz="1600" b="1" dirty="0"/>
            </a:br>
            <a:r>
              <a:rPr lang="de-DE" sz="1600" b="1" dirty="0"/>
              <a:t>die Germanen wissen?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E583F4EB-CA11-288A-9ED7-59847FCF0F5F}"/>
              </a:ext>
            </a:extLst>
          </p:cNvPr>
          <p:cNvSpPr txBox="1"/>
          <p:nvPr/>
        </p:nvSpPr>
        <p:spPr>
          <a:xfrm>
            <a:off x="4756485" y="3199386"/>
            <a:ext cx="3870325" cy="5896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mögliche Absichten </a:t>
            </a:r>
          </a:p>
          <a:p>
            <a:pPr algn="ctr"/>
            <a:r>
              <a:rPr lang="de-DE" sz="1600" b="1" dirty="0"/>
              <a:t>des Autors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DCEB102D-804E-D42C-3460-5E257484893C}"/>
              </a:ext>
            </a:extLst>
          </p:cNvPr>
          <p:cNvSpPr txBox="1"/>
          <p:nvPr/>
        </p:nvSpPr>
        <p:spPr>
          <a:xfrm>
            <a:off x="4758336" y="3910442"/>
            <a:ext cx="3874297" cy="84144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wollte seine römischen Mitbürger vielleicht auch erziehen (Tugend-haftigkeit der Germanen als Vorbild)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C5A36F8E-F745-7C67-8509-91D9B8CD8607}"/>
              </a:ext>
            </a:extLst>
          </p:cNvPr>
          <p:cNvSpPr txBox="1"/>
          <p:nvPr/>
        </p:nvSpPr>
        <p:spPr>
          <a:xfrm>
            <a:off x="4763301" y="5222263"/>
            <a:ext cx="385537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dirty="0"/>
              <a:t>könnte Sitten der Germanen </a:t>
            </a:r>
            <a:br>
              <a:rPr lang="de-DE" sz="1600" dirty="0"/>
            </a:br>
            <a:r>
              <a:rPr lang="de-DE" sz="1600" dirty="0"/>
              <a:t>idealisieren</a:t>
            </a: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A4F8F340-2966-972B-46C7-D8A6B7B9E0F5}"/>
              </a:ext>
            </a:extLst>
          </p:cNvPr>
          <p:cNvCxnSpPr>
            <a:cxnSpLocks/>
          </p:cNvCxnSpPr>
          <p:nvPr/>
        </p:nvCxnSpPr>
        <p:spPr>
          <a:xfrm>
            <a:off x="6691907" y="4751887"/>
            <a:ext cx="7154" cy="470376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10" grpId="0" animBg="1"/>
      <p:bldP spid="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9EBFF0E1-9E75-A290-92E8-16D64084E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Sagt Tacitus die Wahrheit über die </a:t>
            </a:r>
            <a:r>
              <a:rPr lang="de-DE" dirty="0" err="1"/>
              <a:t>Gemanen</a:t>
            </a:r>
            <a:r>
              <a:rPr lang="de-DE" dirty="0"/>
              <a:t>?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CF21E14A-3D36-3C32-BC4F-BB24FA7A95C6}"/>
              </a:ext>
            </a:extLst>
          </p:cNvPr>
          <p:cNvSpPr txBox="1"/>
          <p:nvPr/>
        </p:nvSpPr>
        <p:spPr>
          <a:xfrm>
            <a:off x="522288" y="1626851"/>
            <a:ext cx="1619977" cy="132070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Germania </a:t>
            </a:r>
          </a:p>
          <a:p>
            <a:pPr algn="ctr"/>
            <a:r>
              <a:rPr lang="de-DE" sz="1600" dirty="0"/>
              <a:t>des Römers Tacitus</a:t>
            </a:r>
          </a:p>
          <a:p>
            <a:pPr algn="ctr"/>
            <a:r>
              <a:rPr lang="de-DE" sz="1600" dirty="0"/>
              <a:t>(über Germanien)</a:t>
            </a: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367289B2-B687-68E4-39DA-45FCC39517F0}"/>
              </a:ext>
            </a:extLst>
          </p:cNvPr>
          <p:cNvSpPr txBox="1"/>
          <p:nvPr/>
        </p:nvSpPr>
        <p:spPr>
          <a:xfrm>
            <a:off x="2411976" y="1626851"/>
            <a:ext cx="6206280" cy="132070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Darüber berichtet Tacitus:</a:t>
            </a:r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A4E87082-9D13-81A5-598E-3B0FF4B80392}"/>
              </a:ext>
            </a:extLst>
          </p:cNvPr>
          <p:cNvSpPr txBox="1"/>
          <p:nvPr/>
        </p:nvSpPr>
        <p:spPr>
          <a:xfrm>
            <a:off x="518315" y="3910442"/>
            <a:ext cx="3874297" cy="84144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54D55119-3E6C-C0AD-1907-32EB11551E84}"/>
              </a:ext>
            </a:extLst>
          </p:cNvPr>
          <p:cNvSpPr txBox="1"/>
          <p:nvPr/>
        </p:nvSpPr>
        <p:spPr>
          <a:xfrm>
            <a:off x="534929" y="5222263"/>
            <a:ext cx="385537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2587D51F-B3C2-7628-F725-01EE211A4561}"/>
              </a:ext>
            </a:extLst>
          </p:cNvPr>
          <p:cNvCxnSpPr>
            <a:cxnSpLocks/>
            <a:stCxn id="26" idx="2"/>
            <a:endCxn id="27" idx="0"/>
          </p:cNvCxnSpPr>
          <p:nvPr/>
        </p:nvCxnSpPr>
        <p:spPr>
          <a:xfrm>
            <a:off x="2455464" y="4751887"/>
            <a:ext cx="7154" cy="470376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045DCA27-C54A-16FB-FC2D-C299AFF49202}"/>
              </a:ext>
            </a:extLst>
          </p:cNvPr>
          <p:cNvSpPr txBox="1"/>
          <p:nvPr/>
        </p:nvSpPr>
        <p:spPr>
          <a:xfrm>
            <a:off x="522288" y="3199386"/>
            <a:ext cx="3870325" cy="5896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Was konnte Tacitus über </a:t>
            </a:r>
            <a:br>
              <a:rPr lang="de-DE" sz="1600" b="1" dirty="0"/>
            </a:br>
            <a:r>
              <a:rPr lang="de-DE" sz="1600" b="1" dirty="0"/>
              <a:t>die Germanen wissen?</a:t>
            </a:r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59F3EC3F-BF3C-1F74-B758-91758CDA93EA}"/>
              </a:ext>
            </a:extLst>
          </p:cNvPr>
          <p:cNvSpPr txBox="1"/>
          <p:nvPr/>
        </p:nvSpPr>
        <p:spPr>
          <a:xfrm>
            <a:off x="4756485" y="3199386"/>
            <a:ext cx="3870325" cy="5896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mögliche Absichten </a:t>
            </a:r>
          </a:p>
          <a:p>
            <a:pPr algn="ctr"/>
            <a:r>
              <a:rPr lang="de-DE" sz="1600" b="1" dirty="0"/>
              <a:t>des Autors</a:t>
            </a:r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AF4470C6-2E58-2B30-0336-2D16B0823548}"/>
              </a:ext>
            </a:extLst>
          </p:cNvPr>
          <p:cNvSpPr txBox="1"/>
          <p:nvPr/>
        </p:nvSpPr>
        <p:spPr>
          <a:xfrm>
            <a:off x="4758336" y="3910442"/>
            <a:ext cx="3874297" cy="84144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465D733F-BB7F-AF44-CF90-9BDCE9FDD4A7}"/>
              </a:ext>
            </a:extLst>
          </p:cNvPr>
          <p:cNvSpPr txBox="1"/>
          <p:nvPr/>
        </p:nvSpPr>
        <p:spPr>
          <a:xfrm>
            <a:off x="4763301" y="5222263"/>
            <a:ext cx="3855378" cy="6300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dirty="0"/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7DFC9823-B39C-0928-8F70-CDAFB0ABE9B4}"/>
              </a:ext>
            </a:extLst>
          </p:cNvPr>
          <p:cNvCxnSpPr>
            <a:cxnSpLocks/>
          </p:cNvCxnSpPr>
          <p:nvPr/>
        </p:nvCxnSpPr>
        <p:spPr>
          <a:xfrm>
            <a:off x="6691907" y="4751887"/>
            <a:ext cx="7154" cy="470376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133</Words>
  <Application>Microsoft Macintosh PowerPoint</Application>
  <PresentationFormat>Bildschirmpräsentation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Sagt Tacitus die Wahrheit über die Gemanen?</vt:lpstr>
      <vt:lpstr>Sagt Tacitus die Wahrheit über die Gemanen?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204</cp:revision>
  <cp:lastPrinted>2021-09-13T08:50:51Z</cp:lastPrinted>
  <dcterms:created xsi:type="dcterms:W3CDTF">2021-09-02T06:35:54Z</dcterms:created>
  <dcterms:modified xsi:type="dcterms:W3CDTF">2024-09-11T08:17:52Z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