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38" autoAdjust="0"/>
    <p:restoredTop sz="94660"/>
  </p:normalViewPr>
  <p:slideViewPr>
    <p:cSldViewPr snapToObjects="1">
      <p:cViewPr varScale="1">
        <p:scale>
          <a:sx n="164" d="100"/>
          <a:sy n="164" d="100"/>
        </p:scale>
        <p:origin x="1482" y="15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31.07.2024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Autorinnen: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XXX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XXX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Kolonialismus damals und heute</a:t>
            </a:r>
          </a:p>
        </p:txBody>
      </p: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6BF2C94F-5E23-8B13-0EEF-223395341D95}"/>
              </a:ext>
            </a:extLst>
          </p:cNvPr>
          <p:cNvSpPr txBox="1"/>
          <p:nvPr/>
        </p:nvSpPr>
        <p:spPr>
          <a:xfrm>
            <a:off x="523151" y="1448978"/>
            <a:ext cx="3869461" cy="36000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Damals</a:t>
            </a:r>
          </a:p>
          <a:p>
            <a:pPr algn="ctr"/>
            <a:endParaRPr lang="de-DE" sz="1600" b="1" dirty="0"/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224FCB1D-5BDF-E567-A27A-429FA8417730}"/>
              </a:ext>
            </a:extLst>
          </p:cNvPr>
          <p:cNvSpPr txBox="1"/>
          <p:nvPr/>
        </p:nvSpPr>
        <p:spPr>
          <a:xfrm>
            <a:off x="523151" y="2130782"/>
            <a:ext cx="3869461" cy="158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wirtschaftliche Notwendigkeit 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religiöse Begründung/Missionierung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Überlegenheitsgefühl</a:t>
            </a:r>
          </a:p>
        </p:txBody>
      </p:sp>
      <p:sp>
        <p:nvSpPr>
          <p:cNvPr id="9" name="Textfeld an/aus">
            <a:extLst>
              <a:ext uri="{FF2B5EF4-FFF2-40B4-BE49-F238E27FC236}">
                <a16:creationId xmlns:a16="http://schemas.microsoft.com/office/drawing/2014/main" id="{40D28664-CE65-2065-4DB3-04866913FBC0}"/>
              </a:ext>
            </a:extLst>
          </p:cNvPr>
          <p:cNvSpPr txBox="1"/>
          <p:nvPr/>
        </p:nvSpPr>
        <p:spPr>
          <a:xfrm>
            <a:off x="4751523" y="1448978"/>
            <a:ext cx="3869461" cy="36000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Heute</a:t>
            </a:r>
          </a:p>
          <a:p>
            <a:pPr algn="ctr"/>
            <a:endParaRPr lang="de-DE" sz="1600" b="1" dirty="0"/>
          </a:p>
          <a:p>
            <a:pPr algn="ctr"/>
            <a:endParaRPr lang="de-DE" sz="1600" b="1" dirty="0"/>
          </a:p>
        </p:txBody>
      </p:sp>
      <p:sp>
        <p:nvSpPr>
          <p:cNvPr id="13" name="Textfeld an/aus">
            <a:extLst>
              <a:ext uri="{FF2B5EF4-FFF2-40B4-BE49-F238E27FC236}">
                <a16:creationId xmlns:a16="http://schemas.microsoft.com/office/drawing/2014/main" id="{BE60C59E-13D0-5AC7-003E-CC6B577FE937}"/>
              </a:ext>
            </a:extLst>
          </p:cNvPr>
          <p:cNvSpPr txBox="1"/>
          <p:nvPr/>
        </p:nvSpPr>
        <p:spPr>
          <a:xfrm>
            <a:off x="4751523" y="2130780"/>
            <a:ext cx="3869461" cy="158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Menschenrechtsverletzung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andauernde wirtschaftliche Ausbeutung 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soziale Konflikte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kulturelle Zerstörung und/oder Verschmelzung</a:t>
            </a:r>
          </a:p>
        </p:txBody>
      </p: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5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1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10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Titel 1 Impuls">
            <a:extLst>
              <a:ext uri="{FF2B5EF4-FFF2-40B4-BE49-F238E27FC236}">
                <a16:creationId xmlns:a16="http://schemas.microsoft.com/office/drawing/2014/main" id="{2B89B441-D5F2-E20B-13D7-252900BD9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Kolonialismus damals und heute</a:t>
            </a:r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50160A68-8756-FB63-7BE4-3DCB98BFCC32}"/>
              </a:ext>
            </a:extLst>
          </p:cNvPr>
          <p:cNvSpPr txBox="1"/>
          <p:nvPr/>
        </p:nvSpPr>
        <p:spPr>
          <a:xfrm>
            <a:off x="523151" y="1448978"/>
            <a:ext cx="3869461" cy="36000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Damals</a:t>
            </a:r>
          </a:p>
          <a:p>
            <a:pPr algn="ctr"/>
            <a:endParaRPr lang="de-DE" sz="1600" b="1" dirty="0"/>
          </a:p>
        </p:txBody>
      </p:sp>
      <p:sp>
        <p:nvSpPr>
          <p:cNvPr id="9" name="Textfeld an/aus">
            <a:extLst>
              <a:ext uri="{FF2B5EF4-FFF2-40B4-BE49-F238E27FC236}">
                <a16:creationId xmlns:a16="http://schemas.microsoft.com/office/drawing/2014/main" id="{40798493-76C2-C43B-ECC8-5682B908463C}"/>
              </a:ext>
            </a:extLst>
          </p:cNvPr>
          <p:cNvSpPr txBox="1"/>
          <p:nvPr/>
        </p:nvSpPr>
        <p:spPr>
          <a:xfrm>
            <a:off x="523151" y="2130782"/>
            <a:ext cx="3869461" cy="158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B83901DD-13C4-EDC5-DF76-379383FDA03A}"/>
              </a:ext>
            </a:extLst>
          </p:cNvPr>
          <p:cNvSpPr txBox="1"/>
          <p:nvPr/>
        </p:nvSpPr>
        <p:spPr>
          <a:xfrm>
            <a:off x="4751523" y="1448978"/>
            <a:ext cx="3869461" cy="36000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de-DE" sz="1600" b="1" dirty="0"/>
              <a:t>Heute</a:t>
            </a:r>
          </a:p>
          <a:p>
            <a:pPr algn="ctr"/>
            <a:endParaRPr lang="de-DE" sz="1600" b="1" dirty="0"/>
          </a:p>
          <a:p>
            <a:pPr algn="ctr"/>
            <a:endParaRPr lang="de-DE" sz="1600" b="1" dirty="0"/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0147EC19-367F-5835-DC55-B19D08BB51B8}"/>
              </a:ext>
            </a:extLst>
          </p:cNvPr>
          <p:cNvSpPr txBox="1"/>
          <p:nvPr/>
        </p:nvSpPr>
        <p:spPr>
          <a:xfrm>
            <a:off x="4751523" y="2130780"/>
            <a:ext cx="3869461" cy="158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</Words>
  <Application>Microsoft Office PowerPoint</Application>
  <PresentationFormat>Bildschirmpräsentation (4:3)</PresentationFormat>
  <Paragraphs>16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Kolonialismus damals und heute</vt:lpstr>
      <vt:lpstr>Kolonialismus damals und heute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Satz</cp:lastModifiedBy>
  <cp:revision>202</cp:revision>
  <cp:lastPrinted>2021-09-13T08:50:51Z</cp:lastPrinted>
  <dcterms:created xsi:type="dcterms:W3CDTF">2021-09-02T06:35:54Z</dcterms:created>
  <dcterms:modified xsi:type="dcterms:W3CDTF">2024-07-31T14:37:15Z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