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212" d="100"/>
          <a:sy n="212" d="100"/>
        </p:scale>
        <p:origin x="-16" y="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12.09.24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Dirk Haupt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Verein, Zivilgesellschaft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Vorstellung eines Vereins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523151" y="1358977"/>
            <a:ext cx="3869461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Vereinsname: </a:t>
            </a:r>
          </a:p>
        </p:txBody>
      </p:sp>
      <p:sp>
        <p:nvSpPr>
          <p:cNvPr id="6" name="Textfeld an/aus">
            <a:extLst>
              <a:ext uri="{FF2B5EF4-FFF2-40B4-BE49-F238E27FC236}">
                <a16:creationId xmlns:a16="http://schemas.microsoft.com/office/drawing/2014/main" id="{B72BF71D-A8DB-EABA-BD96-2C64EEAE5966}"/>
              </a:ext>
            </a:extLst>
          </p:cNvPr>
          <p:cNvSpPr txBox="1"/>
          <p:nvPr/>
        </p:nvSpPr>
        <p:spPr>
          <a:xfrm>
            <a:off x="4751388" y="1358977"/>
            <a:ext cx="3865528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Gründungsjahr:</a:t>
            </a:r>
          </a:p>
        </p:txBody>
      </p: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2FA71FBB-C24E-25F0-12D9-0B45ACC79789}"/>
              </a:ext>
            </a:extLst>
          </p:cNvPr>
          <p:cNvSpPr txBox="1"/>
          <p:nvPr/>
        </p:nvSpPr>
        <p:spPr>
          <a:xfrm>
            <a:off x="523150" y="2045585"/>
            <a:ext cx="3869461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Mitgliederzahl: 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CB295402-8376-697D-76A6-C5A15B4E455F}"/>
              </a:ext>
            </a:extLst>
          </p:cNvPr>
          <p:cNvSpPr txBox="1"/>
          <p:nvPr/>
        </p:nvSpPr>
        <p:spPr>
          <a:xfrm>
            <a:off x="4751387" y="2044652"/>
            <a:ext cx="3870325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Ziele und Mission:</a:t>
            </a:r>
          </a:p>
        </p:txBody>
      </p:sp>
      <p:sp>
        <p:nvSpPr>
          <p:cNvPr id="16" name="Textfeld an/aus">
            <a:extLst>
              <a:ext uri="{FF2B5EF4-FFF2-40B4-BE49-F238E27FC236}">
                <a16:creationId xmlns:a16="http://schemas.microsoft.com/office/drawing/2014/main" id="{22290F99-BE64-D3E5-3102-4C4C3043713E}"/>
              </a:ext>
            </a:extLst>
          </p:cNvPr>
          <p:cNvSpPr txBox="1"/>
          <p:nvPr/>
        </p:nvSpPr>
        <p:spPr>
          <a:xfrm>
            <a:off x="523150" y="2732193"/>
            <a:ext cx="386946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Aktivitäten und Projekte:</a:t>
            </a:r>
          </a:p>
        </p:txBody>
      </p:sp>
      <p:sp>
        <p:nvSpPr>
          <p:cNvPr id="20" name="Textfeld an/aus">
            <a:extLst>
              <a:ext uri="{FF2B5EF4-FFF2-40B4-BE49-F238E27FC236}">
                <a16:creationId xmlns:a16="http://schemas.microsoft.com/office/drawing/2014/main" id="{F55378B3-8EC0-6E74-19BA-5D97BE3BE380}"/>
              </a:ext>
            </a:extLst>
          </p:cNvPr>
          <p:cNvSpPr txBox="1"/>
          <p:nvPr/>
        </p:nvSpPr>
        <p:spPr>
          <a:xfrm>
            <a:off x="4751386" y="2730327"/>
            <a:ext cx="3874365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Struktur und Organisation:</a:t>
            </a:r>
          </a:p>
        </p:txBody>
      </p:sp>
      <p:sp>
        <p:nvSpPr>
          <p:cNvPr id="21" name="Textfeld an/aus">
            <a:extLst>
              <a:ext uri="{FF2B5EF4-FFF2-40B4-BE49-F238E27FC236}">
                <a16:creationId xmlns:a16="http://schemas.microsoft.com/office/drawing/2014/main" id="{48A2C417-C03C-DDA3-1D00-CE1739D68E41}"/>
              </a:ext>
            </a:extLst>
          </p:cNvPr>
          <p:cNvSpPr txBox="1"/>
          <p:nvPr/>
        </p:nvSpPr>
        <p:spPr>
          <a:xfrm>
            <a:off x="523150" y="3418801"/>
            <a:ext cx="386946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Mitgliedschaft:</a:t>
            </a:r>
          </a:p>
        </p:txBody>
      </p:sp>
      <p:sp>
        <p:nvSpPr>
          <p:cNvPr id="23" name="Textfeld an/aus">
            <a:extLst>
              <a:ext uri="{FF2B5EF4-FFF2-40B4-BE49-F238E27FC236}">
                <a16:creationId xmlns:a16="http://schemas.microsoft.com/office/drawing/2014/main" id="{0CC382BE-C12F-02E4-D4F8-5CB325C88EA9}"/>
              </a:ext>
            </a:extLst>
          </p:cNvPr>
          <p:cNvSpPr txBox="1"/>
          <p:nvPr/>
        </p:nvSpPr>
        <p:spPr>
          <a:xfrm>
            <a:off x="4751386" y="3416002"/>
            <a:ext cx="3874365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Finanzierung: </a:t>
            </a:r>
          </a:p>
        </p:txBody>
      </p:sp>
      <p:sp>
        <p:nvSpPr>
          <p:cNvPr id="24" name="Textfeld an/aus">
            <a:extLst>
              <a:ext uri="{FF2B5EF4-FFF2-40B4-BE49-F238E27FC236}">
                <a16:creationId xmlns:a16="http://schemas.microsoft.com/office/drawing/2014/main" id="{348F8D2E-CFE9-6C43-E0DC-426CADC0330D}"/>
              </a:ext>
            </a:extLst>
          </p:cNvPr>
          <p:cNvSpPr txBox="1"/>
          <p:nvPr/>
        </p:nvSpPr>
        <p:spPr>
          <a:xfrm>
            <a:off x="523150" y="4105410"/>
            <a:ext cx="386946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Erfolge:</a:t>
            </a:r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68334B83-A3A8-710E-DB8E-24DCF2510F31}"/>
              </a:ext>
            </a:extLst>
          </p:cNvPr>
          <p:cNvSpPr txBox="1"/>
          <p:nvPr/>
        </p:nvSpPr>
        <p:spPr>
          <a:xfrm>
            <a:off x="4751386" y="4101675"/>
            <a:ext cx="3874365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Kontaktdaten:</a:t>
            </a:r>
          </a:p>
        </p:txBody>
      </p: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B05845F7-3A33-CE6E-395A-3CD6C8A792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6FB28E54-20EC-ACB6-0190-80875906D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9D83A1E0-507F-12F6-5529-0B900ACA6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Vorstellung eines Vereins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D4D10672-2785-AF41-91A0-648C562E2981}"/>
              </a:ext>
            </a:extLst>
          </p:cNvPr>
          <p:cNvSpPr txBox="1"/>
          <p:nvPr/>
        </p:nvSpPr>
        <p:spPr>
          <a:xfrm>
            <a:off x="523151" y="1358977"/>
            <a:ext cx="3869461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A293D64D-30AB-E0D0-2EB1-3BCC5FF7D5E4}"/>
              </a:ext>
            </a:extLst>
          </p:cNvPr>
          <p:cNvSpPr txBox="1"/>
          <p:nvPr/>
        </p:nvSpPr>
        <p:spPr>
          <a:xfrm>
            <a:off x="4751388" y="1358977"/>
            <a:ext cx="3865528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6" name="Textfeld an/aus">
            <a:extLst>
              <a:ext uri="{FF2B5EF4-FFF2-40B4-BE49-F238E27FC236}">
                <a16:creationId xmlns:a16="http://schemas.microsoft.com/office/drawing/2014/main" id="{98F59AB9-F991-3D36-02F4-0B80FF446CB8}"/>
              </a:ext>
            </a:extLst>
          </p:cNvPr>
          <p:cNvSpPr txBox="1"/>
          <p:nvPr/>
        </p:nvSpPr>
        <p:spPr>
          <a:xfrm>
            <a:off x="523150" y="2045585"/>
            <a:ext cx="3869461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D786EE96-26D4-DE8F-37F7-66BAD58D3501}"/>
              </a:ext>
            </a:extLst>
          </p:cNvPr>
          <p:cNvSpPr txBox="1"/>
          <p:nvPr/>
        </p:nvSpPr>
        <p:spPr>
          <a:xfrm>
            <a:off x="4751387" y="2044652"/>
            <a:ext cx="3870325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8" name="Textfeld an/aus">
            <a:extLst>
              <a:ext uri="{FF2B5EF4-FFF2-40B4-BE49-F238E27FC236}">
                <a16:creationId xmlns:a16="http://schemas.microsoft.com/office/drawing/2014/main" id="{90255CA1-0D6F-2A99-C166-BF72EC670F81}"/>
              </a:ext>
            </a:extLst>
          </p:cNvPr>
          <p:cNvSpPr txBox="1"/>
          <p:nvPr/>
        </p:nvSpPr>
        <p:spPr>
          <a:xfrm>
            <a:off x="523150" y="2732193"/>
            <a:ext cx="386946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9" name="Textfeld an/aus">
            <a:extLst>
              <a:ext uri="{FF2B5EF4-FFF2-40B4-BE49-F238E27FC236}">
                <a16:creationId xmlns:a16="http://schemas.microsoft.com/office/drawing/2014/main" id="{DA152CFF-099E-CCA7-6BA3-E470B67ECE4E}"/>
              </a:ext>
            </a:extLst>
          </p:cNvPr>
          <p:cNvSpPr txBox="1"/>
          <p:nvPr/>
        </p:nvSpPr>
        <p:spPr>
          <a:xfrm>
            <a:off x="4751386" y="2730327"/>
            <a:ext cx="3874365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30" name="Textfeld an/aus">
            <a:extLst>
              <a:ext uri="{FF2B5EF4-FFF2-40B4-BE49-F238E27FC236}">
                <a16:creationId xmlns:a16="http://schemas.microsoft.com/office/drawing/2014/main" id="{7A40E405-17E9-F58E-02EB-240611BE8ABB}"/>
              </a:ext>
            </a:extLst>
          </p:cNvPr>
          <p:cNvSpPr txBox="1"/>
          <p:nvPr/>
        </p:nvSpPr>
        <p:spPr>
          <a:xfrm>
            <a:off x="523150" y="3418801"/>
            <a:ext cx="386946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31" name="Textfeld an/aus">
            <a:extLst>
              <a:ext uri="{FF2B5EF4-FFF2-40B4-BE49-F238E27FC236}">
                <a16:creationId xmlns:a16="http://schemas.microsoft.com/office/drawing/2014/main" id="{02F4AB91-A5B1-9459-241B-59AC81D69221}"/>
              </a:ext>
            </a:extLst>
          </p:cNvPr>
          <p:cNvSpPr txBox="1"/>
          <p:nvPr/>
        </p:nvSpPr>
        <p:spPr>
          <a:xfrm>
            <a:off x="4751386" y="3416002"/>
            <a:ext cx="3874365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32" name="Textfeld an/aus">
            <a:extLst>
              <a:ext uri="{FF2B5EF4-FFF2-40B4-BE49-F238E27FC236}">
                <a16:creationId xmlns:a16="http://schemas.microsoft.com/office/drawing/2014/main" id="{5B96A5BD-FAED-15DE-50C1-8348A750E2DD}"/>
              </a:ext>
            </a:extLst>
          </p:cNvPr>
          <p:cNvSpPr txBox="1"/>
          <p:nvPr/>
        </p:nvSpPr>
        <p:spPr>
          <a:xfrm>
            <a:off x="523150" y="4105410"/>
            <a:ext cx="386946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33" name="Textfeld an/aus">
            <a:extLst>
              <a:ext uri="{FF2B5EF4-FFF2-40B4-BE49-F238E27FC236}">
                <a16:creationId xmlns:a16="http://schemas.microsoft.com/office/drawing/2014/main" id="{5DD46FDE-80A6-09EE-3EEC-4C005AAD2FFD}"/>
              </a:ext>
            </a:extLst>
          </p:cNvPr>
          <p:cNvSpPr txBox="1"/>
          <p:nvPr/>
        </p:nvSpPr>
        <p:spPr>
          <a:xfrm>
            <a:off x="4751386" y="4101675"/>
            <a:ext cx="3874365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CB3E278B-DDBE-4454-45EA-5B986EBC99A7}"/>
              </a:ext>
            </a:extLst>
          </p:cNvPr>
          <p:cNvSpPr txBox="1"/>
          <p:nvPr/>
        </p:nvSpPr>
        <p:spPr>
          <a:xfrm>
            <a:off x="5181600" y="1349829"/>
            <a:ext cx="0" cy="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none" lIns="90000" tIns="46800" rIns="90000" bIns="46800" rtlCol="0">
            <a:noAutofit/>
          </a:bodyPr>
          <a:lstStyle/>
          <a:p>
            <a:pPr marL="179388" indent="-179388" algn="l">
              <a:buFont typeface="Arial" panose="020B0604020202020204" pitchFamily="34" charset="0"/>
              <a:buChar char="•"/>
            </a:pP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</Words>
  <Application>Microsoft Macintosh PowerPoint</Application>
  <PresentationFormat>Bildschirmpräsentation (4:3)</PresentationFormat>
  <Paragraphs>16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Vorstellung eines Vereins</vt:lpstr>
      <vt:lpstr>Vorstellung eines Vereins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206</cp:revision>
  <cp:lastPrinted>2021-09-13T08:50:51Z</cp:lastPrinted>
  <dcterms:created xsi:type="dcterms:W3CDTF">2021-09-02T06:35:54Z</dcterms:created>
  <dcterms:modified xsi:type="dcterms:W3CDTF">2024-09-12T08:57:24Z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