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 autoAdjust="0"/>
    <p:restoredTop sz="94660"/>
  </p:normalViewPr>
  <p:slideViewPr>
    <p:cSldViewPr snapToObjects="1">
      <p:cViewPr>
        <p:scale>
          <a:sx n="226" d="100"/>
          <a:sy n="226" d="100"/>
        </p:scale>
        <p:origin x="-24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Weimarer Republik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Warum scheiterte Weimar?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22287" y="1898983"/>
            <a:ext cx="2520000" cy="37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Daniel Fitzpatrick (Q1): Die Entstehung der NSDAP wird als unmittelbares Ergebnis des Versailler Vertrages dargestellt.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George Grosz (Q2): Breite Teile der Bevölkerung lehnten die Republik ab.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178857"/>
            <a:ext cx="2520000" cy="5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zeitgenössische Ansichten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582C573A-77E1-A075-8CAE-6F7AEF53ABB4}"/>
              </a:ext>
            </a:extLst>
          </p:cNvPr>
          <p:cNvSpPr txBox="1"/>
          <p:nvPr/>
        </p:nvSpPr>
        <p:spPr>
          <a:xfrm>
            <a:off x="3221986" y="1178857"/>
            <a:ext cx="5399728" cy="5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Ansichten </a:t>
            </a:r>
            <a:br>
              <a:rPr lang="de-DE" sz="1600" b="1" dirty="0"/>
            </a:br>
            <a:r>
              <a:rPr lang="de-DE" sz="1600" b="1" dirty="0"/>
              <a:t>heutiger Historiker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3225752" y="1898983"/>
            <a:ext cx="5400000" cy="37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Die Härte des Versailles Vertrages ist nur eine Ursache für den Untergang von Weimar.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Die Demokratie wurde stets nur von einer Minderheit der Bevölkerung akzeptiert.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Dem deutschen Volk fehlte die Erfahrung im Umgang mit der Demokratie.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Starke antidemokratische Kräfte haben die Republik kontinuierlich bekämpft.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Die Krise der Wirtschaft zog eine Krise der Demokratie nach sich.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Durch die missbräuchliche Anwendung des Paragrafen 48 der Verfassung konnte das Parlament als Herzstück der Demokratie ausgeschaltet werden.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Die alten Eliten des Kaiserreiches glaubten irrtümlich, dass sie die NSDAP für ihre Ziele benutzen könnten.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BC73DC77-177D-8DB4-C262-9DA11AD44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Warum scheiterte Weimar?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2CE5F4BF-9E33-D964-9502-62AEF11567DF}"/>
              </a:ext>
            </a:extLst>
          </p:cNvPr>
          <p:cNvSpPr txBox="1"/>
          <p:nvPr/>
        </p:nvSpPr>
        <p:spPr>
          <a:xfrm>
            <a:off x="522287" y="1898983"/>
            <a:ext cx="2520000" cy="37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28FBCA8E-B493-882C-0442-F6A91EC9E2D9}"/>
              </a:ext>
            </a:extLst>
          </p:cNvPr>
          <p:cNvSpPr txBox="1"/>
          <p:nvPr/>
        </p:nvSpPr>
        <p:spPr>
          <a:xfrm>
            <a:off x="522287" y="1178857"/>
            <a:ext cx="2520000" cy="5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zeitgenössische Ansichten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E7D319BB-1DB7-3FC6-FAB3-C2796B939213}"/>
              </a:ext>
            </a:extLst>
          </p:cNvPr>
          <p:cNvSpPr txBox="1"/>
          <p:nvPr/>
        </p:nvSpPr>
        <p:spPr>
          <a:xfrm>
            <a:off x="3221986" y="1178857"/>
            <a:ext cx="5399728" cy="57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Ansichten </a:t>
            </a:r>
            <a:br>
              <a:rPr lang="de-DE" sz="1600" b="1" dirty="0"/>
            </a:br>
            <a:r>
              <a:rPr lang="de-DE" sz="1600" b="1" dirty="0"/>
              <a:t>heutiger Historiker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3E1E75AD-D1E6-E7C1-944D-EEFC4BBA0317}"/>
              </a:ext>
            </a:extLst>
          </p:cNvPr>
          <p:cNvSpPr txBox="1"/>
          <p:nvPr/>
        </p:nvSpPr>
        <p:spPr>
          <a:xfrm>
            <a:off x="3225752" y="1898983"/>
            <a:ext cx="5400000" cy="37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</Words>
  <Application>Microsoft Macintosh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Warum scheiterte Weimar?</vt:lpstr>
      <vt:lpstr>Warum scheiterte Weimar?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2024-09-11T12:20:38Z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