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195" d="100"/>
          <a:sy n="195" d="100"/>
        </p:scale>
        <p:origin x="-16" y="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11.09.24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Autoren: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Sven Christoffer, Helmut Heimbach, Jörg Peter Müller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Nationalsozialismus, Pogromnacht, “Judenboykott“, 9. November 1938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Wie wurden Jüdinnen und Juden diskriminiert und ausgegrenzt?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67081E68-E86E-8139-21F6-89DA19484745}"/>
              </a:ext>
            </a:extLst>
          </p:cNvPr>
          <p:cNvSpPr txBox="1"/>
          <p:nvPr/>
        </p:nvSpPr>
        <p:spPr>
          <a:xfrm>
            <a:off x="518315" y="2258688"/>
            <a:ext cx="2343666" cy="327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Boykott jüdischer Läden, Praxen und Kanzleien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beschmierte Schaufenster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Zutrittsverweigerung zu öffentlichen Einrichtungen und Veranstaltungen</a:t>
            </a:r>
          </a:p>
        </p:txBody>
      </p:sp>
      <p:sp>
        <p:nvSpPr>
          <p:cNvPr id="9" name="Textfeld an/aus">
            <a:extLst>
              <a:ext uri="{FF2B5EF4-FFF2-40B4-BE49-F238E27FC236}">
                <a16:creationId xmlns:a16="http://schemas.microsoft.com/office/drawing/2014/main" id="{CB22F5E1-873B-C5FF-8ED1-53E277693BF2}"/>
              </a:ext>
            </a:extLst>
          </p:cNvPr>
          <p:cNvSpPr txBox="1"/>
          <p:nvPr/>
        </p:nvSpPr>
        <p:spPr>
          <a:xfrm>
            <a:off x="522287" y="1718981"/>
            <a:ext cx="216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Ausgrenzung</a:t>
            </a:r>
          </a:p>
        </p:txBody>
      </p:sp>
      <p:sp>
        <p:nvSpPr>
          <p:cNvPr id="13" name="Textfeld an/aus">
            <a:extLst>
              <a:ext uri="{FF2B5EF4-FFF2-40B4-BE49-F238E27FC236}">
                <a16:creationId xmlns:a16="http://schemas.microsoft.com/office/drawing/2014/main" id="{E583F4EB-CA11-288A-9ED7-59847FCF0F5F}"/>
              </a:ext>
            </a:extLst>
          </p:cNvPr>
          <p:cNvSpPr txBox="1"/>
          <p:nvPr/>
        </p:nvSpPr>
        <p:spPr>
          <a:xfrm>
            <a:off x="2947491" y="1718981"/>
            <a:ext cx="324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Entrechtung</a:t>
            </a:r>
          </a:p>
        </p:txBody>
      </p:sp>
      <p:sp>
        <p:nvSpPr>
          <p:cNvPr id="3" name="Textfeld an/aus">
            <a:extLst>
              <a:ext uri="{FF2B5EF4-FFF2-40B4-BE49-F238E27FC236}">
                <a16:creationId xmlns:a16="http://schemas.microsoft.com/office/drawing/2014/main" id="{582C573A-77E1-A075-8CAE-6F7AEF53ABB4}"/>
              </a:ext>
            </a:extLst>
          </p:cNvPr>
          <p:cNvSpPr txBox="1"/>
          <p:nvPr/>
        </p:nvSpPr>
        <p:spPr>
          <a:xfrm>
            <a:off x="6452696" y="1718981"/>
            <a:ext cx="216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Gewalt</a:t>
            </a:r>
          </a:p>
        </p:txBody>
      </p:sp>
      <p:sp>
        <p:nvSpPr>
          <p:cNvPr id="12" name="Textfeld an/aus">
            <a:extLst>
              <a:ext uri="{FF2B5EF4-FFF2-40B4-BE49-F238E27FC236}">
                <a16:creationId xmlns:a16="http://schemas.microsoft.com/office/drawing/2014/main" id="{3EF24486-6891-44B6-FB96-1EF2F19120AD}"/>
              </a:ext>
            </a:extLst>
          </p:cNvPr>
          <p:cNvSpPr txBox="1"/>
          <p:nvPr/>
        </p:nvSpPr>
        <p:spPr>
          <a:xfrm>
            <a:off x="2945505" y="2258686"/>
            <a:ext cx="3240000" cy="327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„Berufsbeamtengesetz“: Berufsverbot für Juden im Staatsdienst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„Nürnberger Rassengesetze“: Entzug des Wahlrechts, Verbot der Übernahme eines öffentlichen Amtes, Ehe- und Kontaktverbot mit Nichtjuden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Verbot der Nutzung öffentlicher Einrichtungen und Dienste 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Berufsverbot</a:t>
            </a:r>
          </a:p>
        </p:txBody>
      </p:sp>
      <p:sp>
        <p:nvSpPr>
          <p:cNvPr id="14" name="Textfeld an/aus">
            <a:extLst>
              <a:ext uri="{FF2B5EF4-FFF2-40B4-BE49-F238E27FC236}">
                <a16:creationId xmlns:a16="http://schemas.microsoft.com/office/drawing/2014/main" id="{30EAD916-331F-40B5-2317-D106F6319CE7}"/>
              </a:ext>
            </a:extLst>
          </p:cNvPr>
          <p:cNvSpPr txBox="1"/>
          <p:nvPr/>
        </p:nvSpPr>
        <p:spPr>
          <a:xfrm>
            <a:off x="6452696" y="2258688"/>
            <a:ext cx="2160000" cy="327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Gewalttaten im Zuge des „Judenboykotts“ am 01.04.1933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Pogromnacht am 09.11.1938: gewaltsame Übergriffe auf Juden, Zerstörung und Plünderung von Synagogen und jüdischen Geschäften</a:t>
            </a:r>
          </a:p>
        </p:txBody>
      </p: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5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1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9" grpId="0" animBg="1"/>
      <p:bldP spid="13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B05845F7-3A33-CE6E-395A-3CD6C8A792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6FB28E54-20EC-ACB6-0190-80875906D7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87A67575-AAB2-8AEE-D045-BB78D4E12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Wie wurden Jüdinnen und Juden diskriminiert und ausgegrenzt?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D84F7EAA-7F4C-54DF-F6F0-5DADDC407DFF}"/>
              </a:ext>
            </a:extLst>
          </p:cNvPr>
          <p:cNvSpPr txBox="1"/>
          <p:nvPr/>
        </p:nvSpPr>
        <p:spPr>
          <a:xfrm>
            <a:off x="518315" y="2258688"/>
            <a:ext cx="2160000" cy="327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A09D041D-5EA8-FFAF-30D1-25B65ABC5013}"/>
              </a:ext>
            </a:extLst>
          </p:cNvPr>
          <p:cNvSpPr txBox="1"/>
          <p:nvPr/>
        </p:nvSpPr>
        <p:spPr>
          <a:xfrm>
            <a:off x="522287" y="1718981"/>
            <a:ext cx="216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Ausgrenzung</a:t>
            </a:r>
          </a:p>
        </p:txBody>
      </p:sp>
      <p:sp>
        <p:nvSpPr>
          <p:cNvPr id="26" name="Textfeld an/aus">
            <a:extLst>
              <a:ext uri="{FF2B5EF4-FFF2-40B4-BE49-F238E27FC236}">
                <a16:creationId xmlns:a16="http://schemas.microsoft.com/office/drawing/2014/main" id="{6E0AD73B-6B46-1404-AF7F-C2B46FFD9C0E}"/>
              </a:ext>
            </a:extLst>
          </p:cNvPr>
          <p:cNvSpPr txBox="1"/>
          <p:nvPr/>
        </p:nvSpPr>
        <p:spPr>
          <a:xfrm>
            <a:off x="2947491" y="1718981"/>
            <a:ext cx="324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Entrechtung</a:t>
            </a:r>
          </a:p>
        </p:txBody>
      </p: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CD8D9B08-20F3-8A36-2B9D-7E56C9D57350}"/>
              </a:ext>
            </a:extLst>
          </p:cNvPr>
          <p:cNvSpPr txBox="1"/>
          <p:nvPr/>
        </p:nvSpPr>
        <p:spPr>
          <a:xfrm>
            <a:off x="6452696" y="1718981"/>
            <a:ext cx="216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Gewalt</a:t>
            </a:r>
          </a:p>
        </p:txBody>
      </p:sp>
      <p:sp>
        <p:nvSpPr>
          <p:cNvPr id="28" name="Textfeld an/aus">
            <a:extLst>
              <a:ext uri="{FF2B5EF4-FFF2-40B4-BE49-F238E27FC236}">
                <a16:creationId xmlns:a16="http://schemas.microsoft.com/office/drawing/2014/main" id="{88E3EC97-2281-96B1-A20F-3E57F7146429}"/>
              </a:ext>
            </a:extLst>
          </p:cNvPr>
          <p:cNvSpPr txBox="1"/>
          <p:nvPr/>
        </p:nvSpPr>
        <p:spPr>
          <a:xfrm>
            <a:off x="2945505" y="2258686"/>
            <a:ext cx="3240000" cy="327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9" name="Textfeld an/aus">
            <a:extLst>
              <a:ext uri="{FF2B5EF4-FFF2-40B4-BE49-F238E27FC236}">
                <a16:creationId xmlns:a16="http://schemas.microsoft.com/office/drawing/2014/main" id="{FAB8C951-123F-AAC9-3CCD-98AE690DE432}"/>
              </a:ext>
            </a:extLst>
          </p:cNvPr>
          <p:cNvSpPr txBox="1"/>
          <p:nvPr/>
        </p:nvSpPr>
        <p:spPr>
          <a:xfrm>
            <a:off x="6452696" y="2258688"/>
            <a:ext cx="2160000" cy="327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105</Words>
  <Application>Microsoft Macintosh PowerPoint</Application>
  <PresentationFormat>Bildschirmpräsentation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Wie wurden Jüdinnen und Juden diskriminiert und ausgegrenzt?</vt:lpstr>
      <vt:lpstr>Wie wurden Jüdinnen und Juden diskriminiert und ausgegrenzt?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206</cp:revision>
  <cp:lastPrinted>2021-09-13T08:50:51Z</cp:lastPrinted>
  <dcterms:created xsi:type="dcterms:W3CDTF">2021-09-02T06:35:54Z</dcterms:created>
  <dcterms:modified xsi:type="dcterms:W3CDTF">2024-09-11T13:38:49Z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