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80" d="100"/>
          <a:sy n="280" d="100"/>
        </p:scale>
        <p:origin x="-8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Führerkult, Propaganda, Nationalsozialismus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899704"/>
          </a:xfrm>
        </p:spPr>
        <p:txBody>
          <a:bodyPr/>
          <a:lstStyle/>
          <a:p>
            <a:r>
              <a:rPr lang="de-DE" dirty="0"/>
              <a:t>Wie inszenierte die NSDAP den „Führerkult“?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1097824" y="2244829"/>
            <a:ext cx="216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Bücher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Zeitungen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Rundfunk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Film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5752" y="1629285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Reichsministerium für Volksaufklärung und Propaganda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6DDD5D8-9442-D165-745D-960A9AE73791}"/>
              </a:ext>
            </a:extLst>
          </p:cNvPr>
          <p:cNvCxnSpPr>
            <a:cxnSpLocks/>
          </p:cNvCxnSpPr>
          <p:nvPr/>
        </p:nvCxnSpPr>
        <p:spPr>
          <a:xfrm>
            <a:off x="6198142" y="1989285"/>
            <a:ext cx="0" cy="310308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8D1EE5D0-09F7-F3FA-242D-AEDB89851966}"/>
              </a:ext>
            </a:extLst>
          </p:cNvPr>
          <p:cNvSpPr txBox="1"/>
          <p:nvPr/>
        </p:nvSpPr>
        <p:spPr>
          <a:xfrm>
            <a:off x="525752" y="5092372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Volk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BEA95EFF-86A4-228B-5CF5-2D834DC6E37E}"/>
              </a:ext>
            </a:extLst>
          </p:cNvPr>
          <p:cNvSpPr txBox="1"/>
          <p:nvPr/>
        </p:nvSpPr>
        <p:spPr>
          <a:xfrm>
            <a:off x="3778036" y="2244829"/>
            <a:ext cx="216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Versammlungen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Aufmärsche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Schulunterricht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Feierstunden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Förderung der sozialen Gemeinschaft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9D5F7CBD-40E7-2A7D-413C-5E0D0977726A}"/>
              </a:ext>
            </a:extLst>
          </p:cNvPr>
          <p:cNvSpPr txBox="1"/>
          <p:nvPr/>
        </p:nvSpPr>
        <p:spPr>
          <a:xfrm>
            <a:off x="6458248" y="2244829"/>
            <a:ext cx="216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Nationalismus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Rassismus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Antisemitismus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Militarismus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Führerkult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6A91AA22-D223-E7F9-1005-A86A45B73CAC}"/>
              </a:ext>
            </a:extLst>
          </p:cNvPr>
          <p:cNvCxnSpPr>
            <a:cxnSpLocks/>
          </p:cNvCxnSpPr>
          <p:nvPr/>
        </p:nvCxnSpPr>
        <p:spPr>
          <a:xfrm>
            <a:off x="3517930" y="1989285"/>
            <a:ext cx="0" cy="310308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E91DDE35-F22D-E7A7-4319-F1B117285193}"/>
              </a:ext>
            </a:extLst>
          </p:cNvPr>
          <p:cNvCxnSpPr>
            <a:cxnSpLocks/>
          </p:cNvCxnSpPr>
          <p:nvPr/>
        </p:nvCxnSpPr>
        <p:spPr>
          <a:xfrm>
            <a:off x="837718" y="1989285"/>
            <a:ext cx="0" cy="310308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4" dur="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8897BA83-D65A-348B-AF3B-AE8EC96D9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899704"/>
          </a:xfrm>
        </p:spPr>
        <p:txBody>
          <a:bodyPr/>
          <a:lstStyle/>
          <a:p>
            <a:r>
              <a:rPr lang="de-DE" dirty="0"/>
              <a:t>Wie inszenierte die NSDAP den „Führerkult“?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FD95B5B8-6DEF-CF64-B8C4-91C8C96A8390}"/>
              </a:ext>
            </a:extLst>
          </p:cNvPr>
          <p:cNvSpPr txBox="1"/>
          <p:nvPr/>
        </p:nvSpPr>
        <p:spPr>
          <a:xfrm>
            <a:off x="1097824" y="2244829"/>
            <a:ext cx="216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52C1EA1E-48BB-2D70-1B7C-5BA10BA91BDC}"/>
              </a:ext>
            </a:extLst>
          </p:cNvPr>
          <p:cNvSpPr txBox="1"/>
          <p:nvPr/>
        </p:nvSpPr>
        <p:spPr>
          <a:xfrm>
            <a:off x="525752" y="1629285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A19A942A-9C67-473A-1F05-D0FCEDC38D3A}"/>
              </a:ext>
            </a:extLst>
          </p:cNvPr>
          <p:cNvCxnSpPr>
            <a:cxnSpLocks/>
          </p:cNvCxnSpPr>
          <p:nvPr/>
        </p:nvCxnSpPr>
        <p:spPr>
          <a:xfrm>
            <a:off x="6198142" y="1989285"/>
            <a:ext cx="0" cy="310308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FE2C2C03-912A-159F-9A89-3D5C70649458}"/>
              </a:ext>
            </a:extLst>
          </p:cNvPr>
          <p:cNvSpPr txBox="1"/>
          <p:nvPr/>
        </p:nvSpPr>
        <p:spPr>
          <a:xfrm>
            <a:off x="525752" y="5092372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364AB75E-1BA9-2AA9-D334-BD65A7DED78F}"/>
              </a:ext>
            </a:extLst>
          </p:cNvPr>
          <p:cNvSpPr txBox="1"/>
          <p:nvPr/>
        </p:nvSpPr>
        <p:spPr>
          <a:xfrm>
            <a:off x="3778036" y="2244829"/>
            <a:ext cx="216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AFBA059B-4738-0546-CE1C-02AB5A257312}"/>
              </a:ext>
            </a:extLst>
          </p:cNvPr>
          <p:cNvSpPr txBox="1"/>
          <p:nvPr/>
        </p:nvSpPr>
        <p:spPr>
          <a:xfrm>
            <a:off x="6458248" y="2244829"/>
            <a:ext cx="216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31C3B6EB-6273-7440-1F8E-C55E922F1DE4}"/>
              </a:ext>
            </a:extLst>
          </p:cNvPr>
          <p:cNvCxnSpPr>
            <a:cxnSpLocks/>
          </p:cNvCxnSpPr>
          <p:nvPr/>
        </p:nvCxnSpPr>
        <p:spPr>
          <a:xfrm>
            <a:off x="3517930" y="1989285"/>
            <a:ext cx="0" cy="310308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B39C9FC-7154-8B68-BF5E-0A4FC0C99475}"/>
              </a:ext>
            </a:extLst>
          </p:cNvPr>
          <p:cNvCxnSpPr>
            <a:cxnSpLocks/>
          </p:cNvCxnSpPr>
          <p:nvPr/>
        </p:nvCxnSpPr>
        <p:spPr>
          <a:xfrm>
            <a:off x="837718" y="1989285"/>
            <a:ext cx="0" cy="3103087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</Words>
  <Application>Microsoft Macintosh PowerPoint</Application>
  <PresentationFormat>Bildschirmpräsentation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Wie inszenierte die NSDAP den „Führerkult“?</vt:lpstr>
      <vt:lpstr>Wie inszenierte die NSDAP den „Führerkult“?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2024-09-11T12:39:41Z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