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34" d="100"/>
          <a:sy n="234" d="100"/>
        </p:scale>
        <p:origin x="-16" y="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Holocaust, Nationalsozialismus, Zweiter Weltkrieg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Radikalisierung der Judenvernichtung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973152" y="1358977"/>
            <a:ext cx="72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Zusammentreiben der jüdischen Bevölkerung in Gettos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6F4792C0-CD40-BD53-2534-FDE1306CE7B0}"/>
              </a:ext>
            </a:extLst>
          </p:cNvPr>
          <p:cNvCxnSpPr>
            <a:cxnSpLocks/>
            <a:stCxn id="7" idx="2"/>
            <a:endCxn id="6" idx="0"/>
          </p:cNvCxnSpPr>
          <p:nvPr/>
        </p:nvCxnSpPr>
        <p:spPr>
          <a:xfrm>
            <a:off x="4573152" y="1718977"/>
            <a:ext cx="0" cy="4219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an/aus">
            <a:extLst>
              <a:ext uri="{FF2B5EF4-FFF2-40B4-BE49-F238E27FC236}">
                <a16:creationId xmlns:a16="http://schemas.microsoft.com/office/drawing/2014/main" id="{498607F5-FBCB-2E4D-F847-86EC3661D43C}"/>
              </a:ext>
            </a:extLst>
          </p:cNvPr>
          <p:cNvSpPr txBox="1"/>
          <p:nvPr/>
        </p:nvSpPr>
        <p:spPr>
          <a:xfrm>
            <a:off x="973152" y="2140877"/>
            <a:ext cx="72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Massenerschießungen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28411D6C-0D02-7C61-3BC3-FA75DAC6A164}"/>
              </a:ext>
            </a:extLst>
          </p:cNvPr>
          <p:cNvSpPr txBox="1"/>
          <p:nvPr/>
        </p:nvSpPr>
        <p:spPr>
          <a:xfrm>
            <a:off x="973152" y="2922777"/>
            <a:ext cx="72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Tötung durch Kohlenmonoxid in Lastwagen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EBEAD0DF-27FD-5531-EEA7-28ADF6FDE62A}"/>
              </a:ext>
            </a:extLst>
          </p:cNvPr>
          <p:cNvSpPr txBox="1"/>
          <p:nvPr/>
        </p:nvSpPr>
        <p:spPr>
          <a:xfrm>
            <a:off x="973152" y="3704677"/>
            <a:ext cx="72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Errichtung von Arbeitslagern und Ermordung durch Arbeit</a:t>
            </a:r>
          </a:p>
        </p:txBody>
      </p: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F7F0175B-C210-EEAD-8BF4-DB51A8E3CE4B}"/>
              </a:ext>
            </a:extLst>
          </p:cNvPr>
          <p:cNvSpPr txBox="1"/>
          <p:nvPr/>
        </p:nvSpPr>
        <p:spPr>
          <a:xfrm>
            <a:off x="973152" y="4486575"/>
            <a:ext cx="72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Errichtung von Vernichtungslagern </a:t>
            </a:r>
            <a:br>
              <a:rPr lang="de-DE" sz="1600" dirty="0"/>
            </a:br>
            <a:r>
              <a:rPr lang="de-DE" sz="1600" dirty="0"/>
              <a:t>und systematische Ermordung in Gaskammern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E2F1729A-BAD5-3C02-3CB1-DDE878148E66}"/>
              </a:ext>
            </a:extLst>
          </p:cNvPr>
          <p:cNvCxnSpPr>
            <a:cxnSpLocks/>
          </p:cNvCxnSpPr>
          <p:nvPr/>
        </p:nvCxnSpPr>
        <p:spPr>
          <a:xfrm>
            <a:off x="4573152" y="2493596"/>
            <a:ext cx="0" cy="4219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D9754FD8-40C7-B898-5E61-4EFC7402A8BD}"/>
              </a:ext>
            </a:extLst>
          </p:cNvPr>
          <p:cNvCxnSpPr>
            <a:cxnSpLocks/>
            <a:stCxn id="10" idx="2"/>
            <a:endCxn id="15" idx="0"/>
          </p:cNvCxnSpPr>
          <p:nvPr/>
        </p:nvCxnSpPr>
        <p:spPr>
          <a:xfrm>
            <a:off x="4573152" y="3282777"/>
            <a:ext cx="0" cy="4219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737D1D41-6D50-83B3-3DD6-6F229A0ED708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>
            <a:off x="4573152" y="4064677"/>
            <a:ext cx="0" cy="421898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5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5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5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9B1F3A59-CAA0-B446-0A1D-6AA23364A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Radikalisierung der Judenvernichtung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BBE2C8E2-82D3-41C8-423D-01FA27D2163C}"/>
              </a:ext>
            </a:extLst>
          </p:cNvPr>
          <p:cNvSpPr txBox="1"/>
          <p:nvPr/>
        </p:nvSpPr>
        <p:spPr>
          <a:xfrm>
            <a:off x="973152" y="1358977"/>
            <a:ext cx="72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24F81F37-24B1-8025-C6CE-8B9A319CEC30}"/>
              </a:ext>
            </a:extLst>
          </p:cNvPr>
          <p:cNvCxnSpPr>
            <a:cxnSpLocks/>
            <a:stCxn id="15" idx="2"/>
            <a:endCxn id="26" idx="0"/>
          </p:cNvCxnSpPr>
          <p:nvPr/>
        </p:nvCxnSpPr>
        <p:spPr>
          <a:xfrm>
            <a:off x="4573152" y="1718977"/>
            <a:ext cx="0" cy="4219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7B02A958-EF59-6BED-7A9A-39385EC483D3}"/>
              </a:ext>
            </a:extLst>
          </p:cNvPr>
          <p:cNvSpPr txBox="1"/>
          <p:nvPr/>
        </p:nvSpPr>
        <p:spPr>
          <a:xfrm>
            <a:off x="973152" y="2140877"/>
            <a:ext cx="72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0BED39FF-84D3-EF19-5094-396B4EA53972}"/>
              </a:ext>
            </a:extLst>
          </p:cNvPr>
          <p:cNvSpPr txBox="1"/>
          <p:nvPr/>
        </p:nvSpPr>
        <p:spPr>
          <a:xfrm>
            <a:off x="973152" y="2922777"/>
            <a:ext cx="72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4C1F8B2E-4FF7-49EF-6151-960AEF75AD16}"/>
              </a:ext>
            </a:extLst>
          </p:cNvPr>
          <p:cNvSpPr txBox="1"/>
          <p:nvPr/>
        </p:nvSpPr>
        <p:spPr>
          <a:xfrm>
            <a:off x="973152" y="3704677"/>
            <a:ext cx="72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2B808E4F-3FF1-072F-F09A-DDE3F07CC521}"/>
              </a:ext>
            </a:extLst>
          </p:cNvPr>
          <p:cNvSpPr txBox="1"/>
          <p:nvPr/>
        </p:nvSpPr>
        <p:spPr>
          <a:xfrm>
            <a:off x="973152" y="4486575"/>
            <a:ext cx="72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BA3A0AE4-3559-88A7-87E9-486CAFFA581C}"/>
              </a:ext>
            </a:extLst>
          </p:cNvPr>
          <p:cNvCxnSpPr>
            <a:cxnSpLocks/>
          </p:cNvCxnSpPr>
          <p:nvPr/>
        </p:nvCxnSpPr>
        <p:spPr>
          <a:xfrm>
            <a:off x="4573152" y="2493596"/>
            <a:ext cx="0" cy="4219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6144359A-C63B-30AD-B805-3072C4268155}"/>
              </a:ext>
            </a:extLst>
          </p:cNvPr>
          <p:cNvCxnSpPr>
            <a:cxnSpLocks/>
            <a:stCxn id="27" idx="2"/>
            <a:endCxn id="28" idx="0"/>
          </p:cNvCxnSpPr>
          <p:nvPr/>
        </p:nvCxnSpPr>
        <p:spPr>
          <a:xfrm>
            <a:off x="4573152" y="3282777"/>
            <a:ext cx="0" cy="4219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BDEC52C8-E3A7-BE7B-81F8-76BDB0DA5226}"/>
              </a:ext>
            </a:extLst>
          </p:cNvPr>
          <p:cNvCxnSpPr>
            <a:cxnSpLocks/>
            <a:stCxn id="28" idx="2"/>
            <a:endCxn id="29" idx="0"/>
          </p:cNvCxnSpPr>
          <p:nvPr/>
        </p:nvCxnSpPr>
        <p:spPr>
          <a:xfrm>
            <a:off x="4573152" y="4064677"/>
            <a:ext cx="0" cy="421898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</Words>
  <Application>Microsoft Macintosh PowerPoint</Application>
  <PresentationFormat>Bildschirmpräsentation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Radikalisierung der Judenvernichtung</vt:lpstr>
      <vt:lpstr>Radikalisierung der Judenvernichtung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2024-09-11T13:55:36Z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