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54" d="100"/>
          <a:sy n="154" d="100"/>
        </p:scale>
        <p:origin x="776" y="-6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Minderheiten, Sinti und Roma, Völkermord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19" y="549274"/>
            <a:ext cx="8100000" cy="899708"/>
          </a:xfrm>
        </p:spPr>
        <p:txBody>
          <a:bodyPr/>
          <a:lstStyle/>
          <a:p>
            <a:r>
              <a:rPr lang="de-DE" dirty="0"/>
              <a:t>Verfolgung und Ermordung </a:t>
            </a:r>
            <a:br>
              <a:rPr lang="de-DE" dirty="0"/>
            </a:br>
            <a:r>
              <a:rPr lang="de-DE" dirty="0"/>
              <a:t>von Minderheiten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1332000" y="2092482"/>
            <a:ext cx="648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systematische Überwachung durch die Polizei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Anwendung der „Rassengesetze“ (Berufsverbot, Heiratsverbot, Sterilisierungen)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Deportation und Ermordung – keine Proteste aus der Bevölkerung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1332719" y="1621620"/>
            <a:ext cx="648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Sinti und Roma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1332719" y="3642166"/>
            <a:ext cx="648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Menschen mit Behinderung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1332000" y="4113028"/>
            <a:ext cx="6480000" cy="18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Ideologie und Propaganda im NS-Staat: „Behinderte belasten den Staat“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Unterbringung in Heilanstalten oder „Fachabteilungen“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„Aktion T4“, danach inoffiziell: Menschen mit Behinderung wurden systematisch ermordet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Proteste von Kirchenvertretern gegen die Ermordung von Menschen mit Behinderung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BAD9C18E-1B66-3F01-4B74-52DF019F9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19" y="549274"/>
            <a:ext cx="8100000" cy="899708"/>
          </a:xfrm>
        </p:spPr>
        <p:txBody>
          <a:bodyPr/>
          <a:lstStyle/>
          <a:p>
            <a:r>
              <a:rPr lang="de-DE" dirty="0"/>
              <a:t>Verfolgung und Ermordung </a:t>
            </a:r>
            <a:br>
              <a:rPr lang="de-DE" dirty="0"/>
            </a:br>
            <a:r>
              <a:rPr lang="de-DE" dirty="0"/>
              <a:t>von Minderheiten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C33BFFE6-DD34-4A6E-8938-DBB31D4F7018}"/>
              </a:ext>
            </a:extLst>
          </p:cNvPr>
          <p:cNvSpPr txBox="1"/>
          <p:nvPr/>
        </p:nvSpPr>
        <p:spPr>
          <a:xfrm>
            <a:off x="1332000" y="2092482"/>
            <a:ext cx="648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1781F25A-ABD7-7AB0-B634-55CBD8FFE80D}"/>
              </a:ext>
            </a:extLst>
          </p:cNvPr>
          <p:cNvSpPr txBox="1"/>
          <p:nvPr/>
        </p:nvSpPr>
        <p:spPr>
          <a:xfrm>
            <a:off x="1332719" y="1621620"/>
            <a:ext cx="648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Sinti und Roma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0341319F-588C-9BB1-E7E3-6486A88D2CA5}"/>
              </a:ext>
            </a:extLst>
          </p:cNvPr>
          <p:cNvSpPr txBox="1"/>
          <p:nvPr/>
        </p:nvSpPr>
        <p:spPr>
          <a:xfrm>
            <a:off x="1332719" y="3642166"/>
            <a:ext cx="648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Menschen mit Behinderung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E7070365-02C7-BCD8-2511-FA9BF788DA23}"/>
              </a:ext>
            </a:extLst>
          </p:cNvPr>
          <p:cNvSpPr txBox="1"/>
          <p:nvPr/>
        </p:nvSpPr>
        <p:spPr>
          <a:xfrm>
            <a:off x="1332000" y="4113028"/>
            <a:ext cx="6480000" cy="18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Macintosh PowerPoint</Application>
  <PresentationFormat>Bildschirmpräsentation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Verfolgung und Ermordung  von Minderheiten</vt:lpstr>
      <vt:lpstr>Verfolgung und Ermordung  von Minderheiten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2024-09-12T08:02:05Z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