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11" d="100"/>
          <a:sy n="211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Weimarer Republik, Verfassung, Reichspräsident, Methode, Werkstatt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Der Reichspräsident als „Ersatzkaiser“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1873152" y="1538979"/>
            <a:ext cx="5400000" cy="10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kann den Reichstag gem. Art. 25 auflösen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hat gem. Art. 47 den Oberbefehl über die Reichswehr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entscheidet gem. Art. 48 über den Ausnahmezustand/ erlässt Notverordnungen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1873152" y="3316591"/>
            <a:ext cx="5400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Die Machtfülle des Reichspräsidenten war ein (gefährliches) Zugeständnis an die Anhänger des Kaiserreichs.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4573152" y="2618979"/>
            <a:ext cx="3577" cy="69689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5146D6B-8DFE-952C-31EC-0C36E508C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Der Reichspräsident als „Ersatzkaiser“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7F14BDF8-2673-BDCE-AD4B-85173932BE3D}"/>
              </a:ext>
            </a:extLst>
          </p:cNvPr>
          <p:cNvSpPr txBox="1"/>
          <p:nvPr/>
        </p:nvSpPr>
        <p:spPr>
          <a:xfrm>
            <a:off x="1873152" y="1538979"/>
            <a:ext cx="5400000" cy="10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23B37C52-70F9-359B-8CA1-32F1647CB6CC}"/>
              </a:ext>
            </a:extLst>
          </p:cNvPr>
          <p:cNvSpPr txBox="1"/>
          <p:nvPr/>
        </p:nvSpPr>
        <p:spPr>
          <a:xfrm>
            <a:off x="1873152" y="3316591"/>
            <a:ext cx="5400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F3521B0F-C88A-9276-161C-22BE2C258DB7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4573152" y="2618979"/>
            <a:ext cx="3577" cy="69689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FB33265-3D14-156E-6FCF-EBD341DD057D}"/>
              </a:ext>
            </a:extLst>
          </p:cNvPr>
          <p:cNvSpPr txBox="1"/>
          <p:nvPr/>
        </p:nvSpPr>
        <p:spPr>
          <a:xfrm>
            <a:off x="2601686" y="2481943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</Words>
  <Application>Microsoft Macintosh PowerPoint</Application>
  <PresentationFormat>Bildschirmpräsentation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Der Reichspräsident als „Ersatzkaiser“</vt:lpstr>
      <vt:lpstr>Der Reichspräsident als „Ersatzkaiser“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2024-09-11T11:58:56Z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