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23" d="100"/>
          <a:sy n="223" d="100"/>
        </p:scale>
        <p:origin x="-24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Holocaust, Erinnerung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Erinnerung an die NS-Vergangenheit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3851992" y="1448982"/>
            <a:ext cx="43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Filme, Ehrungen (Preise), Dokumentations- und Lernort, Stolpersteine, Briefmarken, Denkmal Georg Elser, Holocaust-Mahnmal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1108214" y="1448982"/>
            <a:ext cx="25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Gedenkformen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1108214" y="2733857"/>
            <a:ext cx="2520000" cy="13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Gedenktage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3851992" y="2733857"/>
            <a:ext cx="4320000" cy="13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27. Januar 1945: Befreiung des KZ und Vernichtungslagers Auschwitz: Tag des Gedenkens an die NS-Opfer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9. November 1938: Reichspogromnacht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8. Mai 1945: Tag der Befreiung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69D37211-6317-36F2-3DD9-A23E396A0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Erinnerung an die NS-Vergangenheit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961F80A6-3B99-0B3D-30E3-83817BF5CACC}"/>
              </a:ext>
            </a:extLst>
          </p:cNvPr>
          <p:cNvSpPr txBox="1"/>
          <p:nvPr/>
        </p:nvSpPr>
        <p:spPr>
          <a:xfrm>
            <a:off x="3851992" y="1448982"/>
            <a:ext cx="43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559E54F-ADF3-BB49-72B2-B69ABE0C7CB0}"/>
              </a:ext>
            </a:extLst>
          </p:cNvPr>
          <p:cNvSpPr txBox="1"/>
          <p:nvPr/>
        </p:nvSpPr>
        <p:spPr>
          <a:xfrm>
            <a:off x="1108214" y="1448982"/>
            <a:ext cx="25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Gedenkformen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921CECC9-E2A3-2C81-3B96-B14D0DFE5146}"/>
              </a:ext>
            </a:extLst>
          </p:cNvPr>
          <p:cNvSpPr txBox="1"/>
          <p:nvPr/>
        </p:nvSpPr>
        <p:spPr>
          <a:xfrm>
            <a:off x="1108214" y="2733857"/>
            <a:ext cx="2520000" cy="13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Gedenktage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A737EF3B-5283-DCBA-D03D-376E562701D9}"/>
              </a:ext>
            </a:extLst>
          </p:cNvPr>
          <p:cNvSpPr txBox="1"/>
          <p:nvPr/>
        </p:nvSpPr>
        <p:spPr>
          <a:xfrm>
            <a:off x="3851992" y="2733857"/>
            <a:ext cx="4320000" cy="13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CD8B940-BAB0-9574-CA02-24C3CB1BE512}"/>
              </a:ext>
            </a:extLst>
          </p:cNvPr>
          <p:cNvSpPr txBox="1"/>
          <p:nvPr/>
        </p:nvSpPr>
        <p:spPr>
          <a:xfrm>
            <a:off x="5388429" y="1371600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</Words>
  <Application>Microsoft Macintosh PowerPoint</Application>
  <PresentationFormat>Bildschirmpräsentation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Erinnerung an die NS-Vergangenheit</vt:lpstr>
      <vt:lpstr>Erinnerung an die NS-Vergangenheit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2024-09-12T08:31:58Z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