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44" d="100"/>
          <a:sy n="244" d="100"/>
        </p:scale>
        <p:origin x="-16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“Reichstagsbrandverordnung“, “Ermächtigungsgesetz“, Diktatur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Hitlers Weg zur Macht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F87C6B2-84B6-382D-F42F-B68F737EE222}"/>
              </a:ext>
            </a:extLst>
          </p:cNvPr>
          <p:cNvCxnSpPr>
            <a:cxnSpLocks/>
          </p:cNvCxnSpPr>
          <p:nvPr/>
        </p:nvCxnSpPr>
        <p:spPr>
          <a:xfrm>
            <a:off x="4569575" y="1998061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973152" y="1178438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Hitler wird Reichskanzler (30.01.1933)</a:t>
            </a:r>
          </a:p>
          <a:p>
            <a:pPr algn="ctr"/>
            <a:r>
              <a:rPr lang="de-DE" sz="1600" dirty="0"/>
              <a:t>schwache Machtbasis (Koalitions­notwendigkeit, </a:t>
            </a:r>
            <a:br>
              <a:rPr lang="de-DE" sz="1600" dirty="0"/>
            </a:br>
            <a:r>
              <a:rPr lang="de-DE" sz="1600" dirty="0"/>
              <a:t>nur zwei Ministerämter für NSDAP)</a:t>
            </a: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AA7FA469-6E5D-03D8-5E99-DED369DDB691}"/>
              </a:ext>
            </a:extLst>
          </p:cNvPr>
          <p:cNvSpPr txBox="1"/>
          <p:nvPr/>
        </p:nvSpPr>
        <p:spPr>
          <a:xfrm>
            <a:off x="973152" y="2360751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Reichstagsbrand (27./28.02.1933)</a:t>
            </a:r>
          </a:p>
          <a:p>
            <a:pPr algn="ctr"/>
            <a:r>
              <a:rPr lang="de-DE" sz="1600" dirty="0"/>
              <a:t>„Reichstagsbrand­verordnung“ setzt </a:t>
            </a:r>
            <a:br>
              <a:rPr lang="de-DE" sz="1600" dirty="0"/>
            </a:br>
            <a:r>
              <a:rPr lang="de-DE" sz="1600" dirty="0"/>
              <a:t>wichtige Grundrechte ­außer Kraft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5C04DEA9-AE09-A233-826C-1AE703DEB2C4}"/>
              </a:ext>
            </a:extLst>
          </p:cNvPr>
          <p:cNvSpPr txBox="1"/>
          <p:nvPr/>
        </p:nvSpPr>
        <p:spPr>
          <a:xfrm>
            <a:off x="973152" y="3548147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unfreie Wahlen (05.03.1933)</a:t>
            </a:r>
          </a:p>
          <a:p>
            <a:pPr algn="ctr"/>
            <a:r>
              <a:rPr lang="de-DE" sz="1600" dirty="0"/>
              <a:t>NS-Terror verhinderte freie Wahlen und </a:t>
            </a:r>
            <a:br>
              <a:rPr lang="de-DE" sz="1600" dirty="0"/>
            </a:br>
            <a:r>
              <a:rPr lang="de-DE" sz="1600" dirty="0"/>
              <a:t>somit Entfaltung anderer Parteien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5FBC04A0-DC22-2333-D2CD-129D7998CA56}"/>
              </a:ext>
            </a:extLst>
          </p:cNvPr>
          <p:cNvSpPr txBox="1"/>
          <p:nvPr/>
        </p:nvSpPr>
        <p:spPr>
          <a:xfrm>
            <a:off x="973152" y="4735543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„Ermächtigungsgesetz“ (23.03.1933)</a:t>
            </a:r>
          </a:p>
          <a:p>
            <a:pPr algn="ctr"/>
            <a:r>
              <a:rPr lang="de-DE" sz="1600" dirty="0"/>
              <a:t>NSDAP verfehlte absolute Mehrheit; Gesetz sollte </a:t>
            </a:r>
            <a:br>
              <a:rPr lang="de-DE" sz="1600" dirty="0"/>
            </a:br>
            <a:r>
              <a:rPr lang="de-DE" sz="1600" dirty="0"/>
              <a:t>totalen Machtanspruch festigen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F16F5B4A-5482-C2B6-05EB-22BC11BBAF6F}"/>
              </a:ext>
            </a:extLst>
          </p:cNvPr>
          <p:cNvCxnSpPr>
            <a:cxnSpLocks/>
          </p:cNvCxnSpPr>
          <p:nvPr/>
        </p:nvCxnSpPr>
        <p:spPr>
          <a:xfrm>
            <a:off x="4569575" y="3186199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18523BDB-A2F3-831D-8121-4CD076CBD43E}"/>
              </a:ext>
            </a:extLst>
          </p:cNvPr>
          <p:cNvCxnSpPr>
            <a:cxnSpLocks/>
          </p:cNvCxnSpPr>
          <p:nvPr/>
        </p:nvCxnSpPr>
        <p:spPr>
          <a:xfrm>
            <a:off x="4569575" y="436851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9BFF44DD-93C5-27ED-2765-1BB90468C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Hitlers Weg zur Macht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CEAD721F-6031-14D7-ED94-70B045B78C3F}"/>
              </a:ext>
            </a:extLst>
          </p:cNvPr>
          <p:cNvCxnSpPr>
            <a:cxnSpLocks/>
          </p:cNvCxnSpPr>
          <p:nvPr/>
        </p:nvCxnSpPr>
        <p:spPr>
          <a:xfrm>
            <a:off x="4569575" y="1998061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CC5E51A4-4B19-FF82-A367-672D62926F33}"/>
              </a:ext>
            </a:extLst>
          </p:cNvPr>
          <p:cNvSpPr txBox="1"/>
          <p:nvPr/>
        </p:nvSpPr>
        <p:spPr>
          <a:xfrm>
            <a:off x="973152" y="1178438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462849E9-7F16-97BC-F291-175666BE30F4}"/>
              </a:ext>
            </a:extLst>
          </p:cNvPr>
          <p:cNvSpPr txBox="1"/>
          <p:nvPr/>
        </p:nvSpPr>
        <p:spPr>
          <a:xfrm>
            <a:off x="973152" y="2360751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A33E240F-826F-E13A-455D-EB9EB64F10E0}"/>
              </a:ext>
            </a:extLst>
          </p:cNvPr>
          <p:cNvSpPr txBox="1"/>
          <p:nvPr/>
        </p:nvSpPr>
        <p:spPr>
          <a:xfrm>
            <a:off x="973152" y="3548147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1BF7F355-C120-6A3F-D0FD-A0412DD7DEE3}"/>
              </a:ext>
            </a:extLst>
          </p:cNvPr>
          <p:cNvSpPr txBox="1"/>
          <p:nvPr/>
        </p:nvSpPr>
        <p:spPr>
          <a:xfrm>
            <a:off x="973152" y="4735543"/>
            <a:ext cx="7200000" cy="8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C91929B9-68B9-F937-EC34-FAD0B943F75E}"/>
              </a:ext>
            </a:extLst>
          </p:cNvPr>
          <p:cNvCxnSpPr>
            <a:cxnSpLocks/>
          </p:cNvCxnSpPr>
          <p:nvPr/>
        </p:nvCxnSpPr>
        <p:spPr>
          <a:xfrm>
            <a:off x="4569575" y="3186199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CF48132-275C-DBED-DBEA-CA687B87166F}"/>
              </a:ext>
            </a:extLst>
          </p:cNvPr>
          <p:cNvCxnSpPr>
            <a:cxnSpLocks/>
          </p:cNvCxnSpPr>
          <p:nvPr/>
        </p:nvCxnSpPr>
        <p:spPr>
          <a:xfrm>
            <a:off x="4569575" y="436851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485221C-CE79-8A39-7E74-4EEA6FDCA975}"/>
              </a:ext>
            </a:extLst>
          </p:cNvPr>
          <p:cNvSpPr txBox="1"/>
          <p:nvPr/>
        </p:nvSpPr>
        <p:spPr>
          <a:xfrm>
            <a:off x="5203371" y="1371600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</Words>
  <Application>Microsoft Macintosh PowerPoint</Application>
  <PresentationFormat>Bildschirmpräsentation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Hitlers Weg zur Macht</vt:lpstr>
      <vt:lpstr>Hitlers Weg zur Macht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2024-09-11T12:27:45Z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