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15" d="100"/>
          <a:sy n="215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Muslime, Nationalsozialismus, Zweiter Weltkrieg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Muslime im Zweiten Weltkrieg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1808683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Wehrmacht (Ostlegionen)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SS (Hilfstruppen)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Großmufti von Jerusalem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für das Deutsche Reich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3312000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für die Alliierten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6101713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als Verfolgte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3312000" y="1808681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indische Kolonialsoldaten kämpften für das Vereinigte Königreich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arabische Soldaten kämpften in der „Freien ­Französischen ­Armee“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Soldaten aus Sowjetrepubliken mit muslimischen Bevölkerungsteilen kämpften für die „Rote Armee“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Partisanen aus Bosnien bekämpften ­deutsche Besatzer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6101713" y="1808683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Kriegsgefangene und wegen Widerstands Inhaftierte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aus „rassischen“ Gründen Verfolgte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F1B7318-7861-66D8-BA90-D9C428092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Muslime im Zweiten Weltkrieg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27F4EDF3-6D36-9AE8-B12D-8E03C5E9B786}"/>
              </a:ext>
            </a:extLst>
          </p:cNvPr>
          <p:cNvSpPr txBox="1"/>
          <p:nvPr/>
        </p:nvSpPr>
        <p:spPr>
          <a:xfrm>
            <a:off x="518315" y="1808683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DE0BA06F-4B90-D443-FC49-B4A4BA123ED6}"/>
              </a:ext>
            </a:extLst>
          </p:cNvPr>
          <p:cNvSpPr txBox="1"/>
          <p:nvPr/>
        </p:nvSpPr>
        <p:spPr>
          <a:xfrm>
            <a:off x="522287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für das Deutsche Reich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3887A93D-B0B1-19E6-F5DA-2394BAACB151}"/>
              </a:ext>
            </a:extLst>
          </p:cNvPr>
          <p:cNvSpPr txBox="1"/>
          <p:nvPr/>
        </p:nvSpPr>
        <p:spPr>
          <a:xfrm>
            <a:off x="3312000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für die Alliierten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010CB35B-4812-5FE1-81F9-C1B775604A4B}"/>
              </a:ext>
            </a:extLst>
          </p:cNvPr>
          <p:cNvSpPr txBox="1"/>
          <p:nvPr/>
        </p:nvSpPr>
        <p:spPr>
          <a:xfrm>
            <a:off x="6101713" y="1268976"/>
            <a:ext cx="252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als Verfolgte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ACD40275-248C-2BC0-BAA7-CA20C402EE31}"/>
              </a:ext>
            </a:extLst>
          </p:cNvPr>
          <p:cNvSpPr txBox="1"/>
          <p:nvPr/>
        </p:nvSpPr>
        <p:spPr>
          <a:xfrm>
            <a:off x="3312000" y="1808681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FD19C439-E90E-0B43-EBE6-B5CC17148BD0}"/>
              </a:ext>
            </a:extLst>
          </p:cNvPr>
          <p:cNvSpPr txBox="1"/>
          <p:nvPr/>
        </p:nvSpPr>
        <p:spPr>
          <a:xfrm>
            <a:off x="6101713" y="1808683"/>
            <a:ext cx="2520000" cy="39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69B091C-C796-ADAB-EAC8-40E53A7FCC0B}"/>
              </a:ext>
            </a:extLst>
          </p:cNvPr>
          <p:cNvSpPr txBox="1"/>
          <p:nvPr/>
        </p:nvSpPr>
        <p:spPr>
          <a:xfrm>
            <a:off x="5421086" y="1360714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</Words>
  <Application>Microsoft Macintosh PowerPoint</Application>
  <PresentationFormat>Bildschirmpräsentation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Muslime im Zweiten Weltkrieg</vt:lpstr>
      <vt:lpstr>Muslime im Zweiten Weltkrieg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2024-09-12T08:16:16Z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