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14" d="100"/>
          <a:sy n="214" d="100"/>
        </p:scale>
        <p:origin x="8" y="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11.09.24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Christoffer, Helmut Heimbach, Jörg Peter Müller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Nationalsozialismus, „Führerstaat“, Gleichschaltung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Der NS-Staat – ein „Führerstaat“?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224FCB1D-5BDF-E567-A27A-429FA8417730}"/>
              </a:ext>
            </a:extLst>
          </p:cNvPr>
          <p:cNvSpPr txBox="1"/>
          <p:nvPr/>
        </p:nvSpPr>
        <p:spPr>
          <a:xfrm>
            <a:off x="525752" y="1245950"/>
            <a:ext cx="81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Adolf Hitler</a:t>
            </a: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1E038AD9-601E-60DE-D144-3AFB8D1A9DED}"/>
              </a:ext>
            </a:extLst>
          </p:cNvPr>
          <p:cNvCxnSpPr>
            <a:cxnSpLocks/>
          </p:cNvCxnSpPr>
          <p:nvPr/>
        </p:nvCxnSpPr>
        <p:spPr>
          <a:xfrm flipV="1">
            <a:off x="8179194" y="1605950"/>
            <a:ext cx="0" cy="2144407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AAB26855-1CD0-73CD-EE83-ADAC97661F51}"/>
              </a:ext>
            </a:extLst>
          </p:cNvPr>
          <p:cNvCxnSpPr>
            <a:cxnSpLocks/>
          </p:cNvCxnSpPr>
          <p:nvPr/>
        </p:nvCxnSpPr>
        <p:spPr>
          <a:xfrm>
            <a:off x="881959" y="1605950"/>
            <a:ext cx="0" cy="2144407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36DDD5D8-9442-D165-745D-960A9AE73791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2365968" y="1600789"/>
            <a:ext cx="0" cy="1316708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an/aus">
            <a:extLst>
              <a:ext uri="{FF2B5EF4-FFF2-40B4-BE49-F238E27FC236}">
                <a16:creationId xmlns:a16="http://schemas.microsoft.com/office/drawing/2014/main" id="{3C58B18A-B518-1F02-14DB-DD61CEFD96E3}"/>
              </a:ext>
            </a:extLst>
          </p:cNvPr>
          <p:cNvSpPr txBox="1"/>
          <p:nvPr/>
        </p:nvSpPr>
        <p:spPr>
          <a:xfrm>
            <a:off x="1465968" y="2917497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Staat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8B77FFB5-01BE-EDE8-1C4D-914789376E4A}"/>
              </a:ext>
            </a:extLst>
          </p:cNvPr>
          <p:cNvSpPr txBox="1"/>
          <p:nvPr/>
        </p:nvSpPr>
        <p:spPr>
          <a:xfrm>
            <a:off x="3492613" y="2917497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Partei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EA8D72BA-BCEB-53BE-3CBB-2E69EB82C469}"/>
              </a:ext>
            </a:extLst>
          </p:cNvPr>
          <p:cNvSpPr txBox="1"/>
          <p:nvPr/>
        </p:nvSpPr>
        <p:spPr>
          <a:xfrm>
            <a:off x="5472010" y="2917497"/>
            <a:ext cx="216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Wehrmacht</a:t>
            </a:r>
          </a:p>
        </p:txBody>
      </p:sp>
      <p:sp>
        <p:nvSpPr>
          <p:cNvPr id="21" name="Textfeld an/aus">
            <a:extLst>
              <a:ext uri="{FF2B5EF4-FFF2-40B4-BE49-F238E27FC236}">
                <a16:creationId xmlns:a16="http://schemas.microsoft.com/office/drawing/2014/main" id="{A30E81B1-29A4-2851-CE99-F2151395FB62}"/>
              </a:ext>
            </a:extLst>
          </p:cNvPr>
          <p:cNvSpPr txBox="1"/>
          <p:nvPr/>
        </p:nvSpPr>
        <p:spPr>
          <a:xfrm>
            <a:off x="525751" y="3750358"/>
            <a:ext cx="2732781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Führerprinzip</a:t>
            </a:r>
          </a:p>
        </p:txBody>
      </p:sp>
      <p:sp>
        <p:nvSpPr>
          <p:cNvPr id="23" name="Textfeld an/aus">
            <a:extLst>
              <a:ext uri="{FF2B5EF4-FFF2-40B4-BE49-F238E27FC236}">
                <a16:creationId xmlns:a16="http://schemas.microsoft.com/office/drawing/2014/main" id="{4D0B3F41-EFAE-346C-C0D7-33C77C304142}"/>
              </a:ext>
            </a:extLst>
          </p:cNvPr>
          <p:cNvSpPr txBox="1"/>
          <p:nvPr/>
        </p:nvSpPr>
        <p:spPr>
          <a:xfrm>
            <a:off x="3492613" y="3750357"/>
            <a:ext cx="5128371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Eigeninitiative untergeordneter Stellen: </a:t>
            </a:r>
            <a:br>
              <a:rPr lang="de-DE" sz="1600" b="1" dirty="0"/>
            </a:br>
            <a:r>
              <a:rPr lang="de-DE" sz="1600" dirty="0"/>
              <a:t>„den Willen des Führers“ erfüllen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1458532" y="1988689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Staatsoberhaupt</a:t>
            </a:r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18E3E91E-7A63-8812-793F-B32898ACF03B}"/>
              </a:ext>
            </a:extLst>
          </p:cNvPr>
          <p:cNvCxnSpPr>
            <a:cxnSpLocks/>
          </p:cNvCxnSpPr>
          <p:nvPr/>
        </p:nvCxnSpPr>
        <p:spPr>
          <a:xfrm>
            <a:off x="4392613" y="1600789"/>
            <a:ext cx="0" cy="1316708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an/aus">
            <a:extLst>
              <a:ext uri="{FF2B5EF4-FFF2-40B4-BE49-F238E27FC236}">
                <a16:creationId xmlns:a16="http://schemas.microsoft.com/office/drawing/2014/main" id="{68787173-8220-C9E3-BEAD-F07C0E8E470F}"/>
              </a:ext>
            </a:extLst>
          </p:cNvPr>
          <p:cNvSpPr txBox="1"/>
          <p:nvPr/>
        </p:nvSpPr>
        <p:spPr>
          <a:xfrm>
            <a:off x="3492613" y="1988689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Parteiführer</a:t>
            </a:r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EFFB794D-06B6-732C-0974-8DD5256EB295}"/>
              </a:ext>
            </a:extLst>
          </p:cNvPr>
          <p:cNvCxnSpPr>
            <a:cxnSpLocks/>
          </p:cNvCxnSpPr>
          <p:nvPr/>
        </p:nvCxnSpPr>
        <p:spPr>
          <a:xfrm>
            <a:off x="6552010" y="1600789"/>
            <a:ext cx="0" cy="1316708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an/aus">
            <a:extLst>
              <a:ext uri="{FF2B5EF4-FFF2-40B4-BE49-F238E27FC236}">
                <a16:creationId xmlns:a16="http://schemas.microsoft.com/office/drawing/2014/main" id="{0564B28B-757E-016A-CD59-D96D8C4E70EB}"/>
              </a:ext>
            </a:extLst>
          </p:cNvPr>
          <p:cNvSpPr txBox="1"/>
          <p:nvPr/>
        </p:nvSpPr>
        <p:spPr>
          <a:xfrm>
            <a:off x="5472010" y="1988689"/>
            <a:ext cx="216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Oberbefehlshaber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5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5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5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5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ADEBCE6D-F342-2D2C-CFDD-3866E03AC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Der NS-Staat – ein „Führerstaat“?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F1E13C78-024B-13F9-0802-A9D2BD68CABE}"/>
              </a:ext>
            </a:extLst>
          </p:cNvPr>
          <p:cNvSpPr txBox="1"/>
          <p:nvPr/>
        </p:nvSpPr>
        <p:spPr>
          <a:xfrm>
            <a:off x="525752" y="1245950"/>
            <a:ext cx="81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b="1" dirty="0"/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AEEB0A9B-4163-C146-CAB4-19078D569DE0}"/>
              </a:ext>
            </a:extLst>
          </p:cNvPr>
          <p:cNvCxnSpPr>
            <a:cxnSpLocks/>
          </p:cNvCxnSpPr>
          <p:nvPr/>
        </p:nvCxnSpPr>
        <p:spPr>
          <a:xfrm flipV="1">
            <a:off x="8179194" y="1605950"/>
            <a:ext cx="0" cy="2144407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5F18A8F5-26BC-5276-C66C-2E463F39F361}"/>
              </a:ext>
            </a:extLst>
          </p:cNvPr>
          <p:cNvCxnSpPr>
            <a:cxnSpLocks/>
          </p:cNvCxnSpPr>
          <p:nvPr/>
        </p:nvCxnSpPr>
        <p:spPr>
          <a:xfrm>
            <a:off x="881959" y="1605950"/>
            <a:ext cx="0" cy="2144407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6622D387-1B9E-03E3-4E6F-D7868FC8DBE0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2365968" y="1600789"/>
            <a:ext cx="0" cy="1316708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D0C9755C-3BC5-CC8A-84CB-452DD6B552C2}"/>
              </a:ext>
            </a:extLst>
          </p:cNvPr>
          <p:cNvSpPr txBox="1"/>
          <p:nvPr/>
        </p:nvSpPr>
        <p:spPr>
          <a:xfrm>
            <a:off x="1465968" y="2917497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CE736286-960A-0286-A700-D22D6F0E24C9}"/>
              </a:ext>
            </a:extLst>
          </p:cNvPr>
          <p:cNvSpPr txBox="1"/>
          <p:nvPr/>
        </p:nvSpPr>
        <p:spPr>
          <a:xfrm>
            <a:off x="3492613" y="2917497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C0816BD8-29FF-BA67-E283-59ECE8AADEEF}"/>
              </a:ext>
            </a:extLst>
          </p:cNvPr>
          <p:cNvSpPr txBox="1"/>
          <p:nvPr/>
        </p:nvSpPr>
        <p:spPr>
          <a:xfrm>
            <a:off x="5472010" y="2917497"/>
            <a:ext cx="216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31" name="Textfeld an/aus">
            <a:extLst>
              <a:ext uri="{FF2B5EF4-FFF2-40B4-BE49-F238E27FC236}">
                <a16:creationId xmlns:a16="http://schemas.microsoft.com/office/drawing/2014/main" id="{64E78DC5-A33F-1565-84BF-A1D688DF27C8}"/>
              </a:ext>
            </a:extLst>
          </p:cNvPr>
          <p:cNvSpPr txBox="1"/>
          <p:nvPr/>
        </p:nvSpPr>
        <p:spPr>
          <a:xfrm>
            <a:off x="525751" y="3750358"/>
            <a:ext cx="2732781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32" name="Textfeld an/aus">
            <a:extLst>
              <a:ext uri="{FF2B5EF4-FFF2-40B4-BE49-F238E27FC236}">
                <a16:creationId xmlns:a16="http://schemas.microsoft.com/office/drawing/2014/main" id="{6402A921-71B4-EA3E-BFE1-362FEFBBFAAA}"/>
              </a:ext>
            </a:extLst>
          </p:cNvPr>
          <p:cNvSpPr txBox="1"/>
          <p:nvPr/>
        </p:nvSpPr>
        <p:spPr>
          <a:xfrm>
            <a:off x="3492613" y="3750357"/>
            <a:ext cx="5128371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33" name="Textfeld an/aus">
            <a:extLst>
              <a:ext uri="{FF2B5EF4-FFF2-40B4-BE49-F238E27FC236}">
                <a16:creationId xmlns:a16="http://schemas.microsoft.com/office/drawing/2014/main" id="{F3828E6B-F699-397E-9922-880E3702D6C9}"/>
              </a:ext>
            </a:extLst>
          </p:cNvPr>
          <p:cNvSpPr txBox="1"/>
          <p:nvPr/>
        </p:nvSpPr>
        <p:spPr>
          <a:xfrm>
            <a:off x="1458532" y="1988689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30B0F8B9-9B85-A675-DB24-634122F67F6F}"/>
              </a:ext>
            </a:extLst>
          </p:cNvPr>
          <p:cNvCxnSpPr>
            <a:cxnSpLocks/>
          </p:cNvCxnSpPr>
          <p:nvPr/>
        </p:nvCxnSpPr>
        <p:spPr>
          <a:xfrm>
            <a:off x="4392613" y="1600789"/>
            <a:ext cx="0" cy="1316708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an/aus">
            <a:extLst>
              <a:ext uri="{FF2B5EF4-FFF2-40B4-BE49-F238E27FC236}">
                <a16:creationId xmlns:a16="http://schemas.microsoft.com/office/drawing/2014/main" id="{A611D3A6-C745-D45D-301C-526CC41C8D0C}"/>
              </a:ext>
            </a:extLst>
          </p:cNvPr>
          <p:cNvSpPr txBox="1"/>
          <p:nvPr/>
        </p:nvSpPr>
        <p:spPr>
          <a:xfrm>
            <a:off x="3492613" y="1988689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E61EBCA4-93BC-77AB-EA5D-62DF8706E1D2}"/>
              </a:ext>
            </a:extLst>
          </p:cNvPr>
          <p:cNvCxnSpPr>
            <a:cxnSpLocks/>
          </p:cNvCxnSpPr>
          <p:nvPr/>
        </p:nvCxnSpPr>
        <p:spPr>
          <a:xfrm>
            <a:off x="6552010" y="1600789"/>
            <a:ext cx="0" cy="1316708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an/aus">
            <a:extLst>
              <a:ext uri="{FF2B5EF4-FFF2-40B4-BE49-F238E27FC236}">
                <a16:creationId xmlns:a16="http://schemas.microsoft.com/office/drawing/2014/main" id="{E0A88372-B57B-DE55-66B4-BF2EF44D44C9}"/>
              </a:ext>
            </a:extLst>
          </p:cNvPr>
          <p:cNvSpPr txBox="1"/>
          <p:nvPr/>
        </p:nvSpPr>
        <p:spPr>
          <a:xfrm>
            <a:off x="5472010" y="1988689"/>
            <a:ext cx="216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</Words>
  <Application>Microsoft Macintosh PowerPoint</Application>
  <PresentationFormat>Bildschirmpräsentation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Der NS-Staat – ein „Führerstaat“?</vt:lpstr>
      <vt:lpstr>Der NS-Staat – ein „Führerstaat“?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2024-09-11T12:34:17Z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