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209" d="100"/>
          <a:sy n="209" d="100"/>
        </p:scale>
        <p:origin x="-24" y="-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11.09.24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Autoren: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Sven Christoffer, Helmut Heimbach, Jörg Peter Müller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Nationalsozialismus, Jugend, Erziehung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Erziehungsziele des NS-Staates</a:t>
            </a:r>
          </a:p>
        </p:txBody>
      </p:sp>
      <p:sp>
        <p:nvSpPr>
          <p:cNvPr id="12" name="Textfeld an/aus">
            <a:extLst>
              <a:ext uri="{FF2B5EF4-FFF2-40B4-BE49-F238E27FC236}">
                <a16:creationId xmlns:a16="http://schemas.microsoft.com/office/drawing/2014/main" id="{3EF24486-6891-44B6-FB96-1EF2F19120AD}"/>
              </a:ext>
            </a:extLst>
          </p:cNvPr>
          <p:cNvSpPr txBox="1"/>
          <p:nvPr/>
        </p:nvSpPr>
        <p:spPr>
          <a:xfrm>
            <a:off x="2413152" y="1628980"/>
            <a:ext cx="4320000" cy="205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dirty="0"/>
              <a:t>Kontrolle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dirty="0"/>
              <a:t>Funktionieren im Kollektiv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dirty="0"/>
              <a:t>körperliche Ausbildung </a:t>
            </a:r>
          </a:p>
          <a:p>
            <a:pPr marL="540000" lvl="2" indent="-360000">
              <a:buFont typeface="Arial" panose="020B0604020202020204" pitchFamily="34" charset="0"/>
              <a:buChar char="→"/>
            </a:pPr>
            <a:r>
              <a:rPr lang="de-DE" dirty="0"/>
              <a:t>Jugend kriegsfähig machen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dirty="0"/>
              <a:t>militärische Ausbildung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dirty="0"/>
              <a:t>Gehorsam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dirty="0"/>
              <a:t>ideologische Schulung</a:t>
            </a:r>
          </a:p>
        </p:txBody>
      </p: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B05845F7-3A33-CE6E-395A-3CD6C8A792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6FB28E54-20EC-ACB6-0190-80875906D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D834B885-25C1-7A51-2E92-35AF81D71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Erziehungsziele des NS-Staates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B5E3B214-DAC3-94B7-5C97-399A5596D6F9}"/>
              </a:ext>
            </a:extLst>
          </p:cNvPr>
          <p:cNvSpPr txBox="1"/>
          <p:nvPr/>
        </p:nvSpPr>
        <p:spPr>
          <a:xfrm>
            <a:off x="2413152" y="1628980"/>
            <a:ext cx="4320000" cy="205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</Words>
  <Application>Microsoft Macintosh PowerPoint</Application>
  <PresentationFormat>Bildschirmpräsentation (4:3)</PresentationFormat>
  <Paragraphs>13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Erziehungsziele des NS-Staates</vt:lpstr>
      <vt:lpstr>Erziehungsziele des NS-Staates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206</cp:revision>
  <cp:lastPrinted>2021-09-13T08:50:51Z</cp:lastPrinted>
  <dcterms:created xsi:type="dcterms:W3CDTF">2021-09-02T06:35:54Z</dcterms:created>
  <dcterms:modified xsi:type="dcterms:W3CDTF">2024-09-11T13:06:22Z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