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08" d="100"/>
          <a:sy n="208" d="100"/>
        </p:scale>
        <p:origin x="-24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Zweiter Weltkrieg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Krieg in Europa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22287" y="1988689"/>
            <a:ext cx="324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„Blitzkriege“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von Ausnahmen abgesehen wird das Kriegsrecht beachtet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1061961" y="3338999"/>
            <a:ext cx="270032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„normaler“ Krieg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522287" y="1448982"/>
            <a:ext cx="32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Krieg im Westen</a:t>
            </a:r>
          </a:p>
        </p:txBody>
      </p:sp>
      <p:sp>
        <p:nvSpPr>
          <p:cNvPr id="3" name="Textfeld an/aus">
            <a:extLst>
              <a:ext uri="{FF2B5EF4-FFF2-40B4-BE49-F238E27FC236}">
                <a16:creationId xmlns:a16="http://schemas.microsoft.com/office/drawing/2014/main" id="{582C573A-77E1-A075-8CAE-6F7AEF53ABB4}"/>
              </a:ext>
            </a:extLst>
          </p:cNvPr>
          <p:cNvSpPr txBox="1"/>
          <p:nvPr/>
        </p:nvSpPr>
        <p:spPr>
          <a:xfrm>
            <a:off x="5382009" y="1448982"/>
            <a:ext cx="32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Krieg im Osten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5382009" y="1988688"/>
            <a:ext cx="324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„Unternehmen Barbarossa“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verbrecherische Befehle der Wehrmachtsführung setzen Kriegsrecht außer Kraft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AB26855-1CD0-73CD-EE83-ADAC97661F51}"/>
              </a:ext>
            </a:extLst>
          </p:cNvPr>
          <p:cNvCxnSpPr>
            <a:cxnSpLocks/>
          </p:cNvCxnSpPr>
          <p:nvPr/>
        </p:nvCxnSpPr>
        <p:spPr>
          <a:xfrm rot="16200000">
            <a:off x="707780" y="3329929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an/aus">
            <a:extLst>
              <a:ext uri="{FF2B5EF4-FFF2-40B4-BE49-F238E27FC236}">
                <a16:creationId xmlns:a16="http://schemas.microsoft.com/office/drawing/2014/main" id="{983C6DF2-8F2B-3603-00A5-3847CBA898C4}"/>
              </a:ext>
            </a:extLst>
          </p:cNvPr>
          <p:cNvSpPr txBox="1"/>
          <p:nvPr/>
        </p:nvSpPr>
        <p:spPr>
          <a:xfrm>
            <a:off x="5925171" y="3338999"/>
            <a:ext cx="270032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Vernichtungskrieg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6FFF17A-B266-4E78-B3E5-2EB2EF5E12CD}"/>
              </a:ext>
            </a:extLst>
          </p:cNvPr>
          <p:cNvCxnSpPr>
            <a:cxnSpLocks/>
          </p:cNvCxnSpPr>
          <p:nvPr/>
        </p:nvCxnSpPr>
        <p:spPr>
          <a:xfrm rot="16200000">
            <a:off x="5570990" y="3329929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9054C6F2-18B2-0771-E006-3AAF97099358}"/>
              </a:ext>
            </a:extLst>
          </p:cNvPr>
          <p:cNvSpPr/>
          <p:nvPr/>
        </p:nvSpPr>
        <p:spPr>
          <a:xfrm>
            <a:off x="4392612" y="1386161"/>
            <a:ext cx="365769" cy="2312838"/>
          </a:xfrm>
          <a:custGeom>
            <a:avLst/>
            <a:gdLst>
              <a:gd name="connsiteX0" fmla="*/ 11666 w 372774"/>
              <a:gd name="connsiteY0" fmla="*/ 0 h 2941222"/>
              <a:gd name="connsiteX1" fmla="*/ 372767 w 372774"/>
              <a:gd name="connsiteY1" fmla="*/ 267913 h 2941222"/>
              <a:gd name="connsiteX2" fmla="*/ 11666 w 372774"/>
              <a:gd name="connsiteY2" fmla="*/ 541650 h 2941222"/>
              <a:gd name="connsiteX3" fmla="*/ 372767 w 372774"/>
              <a:gd name="connsiteY3" fmla="*/ 821212 h 2941222"/>
              <a:gd name="connsiteX4" fmla="*/ 17490 w 372774"/>
              <a:gd name="connsiteY4" fmla="*/ 1153192 h 2941222"/>
              <a:gd name="connsiteX5" fmla="*/ 366942 w 372774"/>
              <a:gd name="connsiteY5" fmla="*/ 1426929 h 2941222"/>
              <a:gd name="connsiteX6" fmla="*/ 11666 w 372774"/>
              <a:gd name="connsiteY6" fmla="*/ 1747261 h 2941222"/>
              <a:gd name="connsiteX7" fmla="*/ 372767 w 372774"/>
              <a:gd name="connsiteY7" fmla="*/ 1968580 h 2941222"/>
              <a:gd name="connsiteX8" fmla="*/ 17 w 372774"/>
              <a:gd name="connsiteY8" fmla="*/ 2277263 h 2941222"/>
              <a:gd name="connsiteX9" fmla="*/ 355294 w 372774"/>
              <a:gd name="connsiteY9" fmla="*/ 2620891 h 2941222"/>
              <a:gd name="connsiteX10" fmla="*/ 17490 w 372774"/>
              <a:gd name="connsiteY10" fmla="*/ 2941222 h 2941222"/>
              <a:gd name="connsiteX0" fmla="*/ 11666 w 372774"/>
              <a:gd name="connsiteY0" fmla="*/ 0 h 2941222"/>
              <a:gd name="connsiteX1" fmla="*/ 372767 w 372774"/>
              <a:gd name="connsiteY1" fmla="*/ 267913 h 2941222"/>
              <a:gd name="connsiteX2" fmla="*/ 11666 w 372774"/>
              <a:gd name="connsiteY2" fmla="*/ 541650 h 2941222"/>
              <a:gd name="connsiteX3" fmla="*/ 372767 w 372774"/>
              <a:gd name="connsiteY3" fmla="*/ 821212 h 2941222"/>
              <a:gd name="connsiteX4" fmla="*/ 17490 w 372774"/>
              <a:gd name="connsiteY4" fmla="*/ 1153192 h 2941222"/>
              <a:gd name="connsiteX5" fmla="*/ 366942 w 372774"/>
              <a:gd name="connsiteY5" fmla="*/ 1426929 h 2941222"/>
              <a:gd name="connsiteX6" fmla="*/ 11666 w 372774"/>
              <a:gd name="connsiteY6" fmla="*/ 1747261 h 2941222"/>
              <a:gd name="connsiteX7" fmla="*/ 372767 w 372774"/>
              <a:gd name="connsiteY7" fmla="*/ 1968580 h 2941222"/>
              <a:gd name="connsiteX8" fmla="*/ 17 w 372774"/>
              <a:gd name="connsiteY8" fmla="*/ 2321702 h 2941222"/>
              <a:gd name="connsiteX9" fmla="*/ 355294 w 372774"/>
              <a:gd name="connsiteY9" fmla="*/ 2620891 h 2941222"/>
              <a:gd name="connsiteX10" fmla="*/ 17490 w 372774"/>
              <a:gd name="connsiteY10" fmla="*/ 2941222 h 2941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2774" h="2941222">
                <a:moveTo>
                  <a:pt x="11666" y="0"/>
                </a:moveTo>
                <a:cubicBezTo>
                  <a:pt x="192216" y="88819"/>
                  <a:pt x="372767" y="177638"/>
                  <a:pt x="372767" y="267913"/>
                </a:cubicBezTo>
                <a:cubicBezTo>
                  <a:pt x="372767" y="358188"/>
                  <a:pt x="11666" y="449434"/>
                  <a:pt x="11666" y="541650"/>
                </a:cubicBezTo>
                <a:cubicBezTo>
                  <a:pt x="11666" y="633866"/>
                  <a:pt x="371796" y="719288"/>
                  <a:pt x="372767" y="821212"/>
                </a:cubicBezTo>
                <a:cubicBezTo>
                  <a:pt x="373738" y="923136"/>
                  <a:pt x="18461" y="1052239"/>
                  <a:pt x="17490" y="1153192"/>
                </a:cubicBezTo>
                <a:cubicBezTo>
                  <a:pt x="16519" y="1254145"/>
                  <a:pt x="367913" y="1327918"/>
                  <a:pt x="366942" y="1426929"/>
                </a:cubicBezTo>
                <a:cubicBezTo>
                  <a:pt x="365971" y="1525940"/>
                  <a:pt x="10695" y="1656986"/>
                  <a:pt x="11666" y="1747261"/>
                </a:cubicBezTo>
                <a:cubicBezTo>
                  <a:pt x="12637" y="1837536"/>
                  <a:pt x="374709" y="1880246"/>
                  <a:pt x="372767" y="1968580"/>
                </a:cubicBezTo>
                <a:cubicBezTo>
                  <a:pt x="370826" y="2056914"/>
                  <a:pt x="2929" y="2212984"/>
                  <a:pt x="17" y="2321702"/>
                </a:cubicBezTo>
                <a:cubicBezTo>
                  <a:pt x="-2895" y="2430420"/>
                  <a:pt x="352382" y="2510231"/>
                  <a:pt x="355294" y="2620891"/>
                </a:cubicBezTo>
                <a:cubicBezTo>
                  <a:pt x="358206" y="2731551"/>
                  <a:pt x="187848" y="2836386"/>
                  <a:pt x="17490" y="2941222"/>
                </a:cubicBezTo>
              </a:path>
            </a:pathLst>
          </a:custGeom>
          <a:noFill/>
          <a:ln w="254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3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4698600B-78DF-FEE7-565C-AB3142037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Krieg in Europa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BD59B48E-0869-8C76-2DA8-EBBC39298421}"/>
              </a:ext>
            </a:extLst>
          </p:cNvPr>
          <p:cNvSpPr txBox="1"/>
          <p:nvPr/>
        </p:nvSpPr>
        <p:spPr>
          <a:xfrm>
            <a:off x="522287" y="1988689"/>
            <a:ext cx="324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6D1CB8D7-41F9-A10A-653B-B02E872C162D}"/>
              </a:ext>
            </a:extLst>
          </p:cNvPr>
          <p:cNvSpPr txBox="1"/>
          <p:nvPr/>
        </p:nvSpPr>
        <p:spPr>
          <a:xfrm>
            <a:off x="1061961" y="3338999"/>
            <a:ext cx="270032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b="1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747C477D-D776-770B-6D4F-6A896623ACEA}"/>
              </a:ext>
            </a:extLst>
          </p:cNvPr>
          <p:cNvSpPr txBox="1"/>
          <p:nvPr/>
        </p:nvSpPr>
        <p:spPr>
          <a:xfrm>
            <a:off x="522287" y="1448982"/>
            <a:ext cx="32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Krieg im Westen</a:t>
            </a: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E3C39625-445E-674A-0172-72ED37B6F310}"/>
              </a:ext>
            </a:extLst>
          </p:cNvPr>
          <p:cNvSpPr txBox="1"/>
          <p:nvPr/>
        </p:nvSpPr>
        <p:spPr>
          <a:xfrm>
            <a:off x="5382009" y="1448982"/>
            <a:ext cx="32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Krieg im Osten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F6CB2C1C-B1C0-0BED-F849-B3DCAC880341}"/>
              </a:ext>
            </a:extLst>
          </p:cNvPr>
          <p:cNvSpPr txBox="1"/>
          <p:nvPr/>
        </p:nvSpPr>
        <p:spPr>
          <a:xfrm>
            <a:off x="5382009" y="1988688"/>
            <a:ext cx="324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37F3ECB-7C6D-5224-C106-6F0B43FAF98C}"/>
              </a:ext>
            </a:extLst>
          </p:cNvPr>
          <p:cNvCxnSpPr>
            <a:cxnSpLocks/>
          </p:cNvCxnSpPr>
          <p:nvPr/>
        </p:nvCxnSpPr>
        <p:spPr>
          <a:xfrm rot="16200000">
            <a:off x="707780" y="3329929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77AD4CEF-33A0-AA2C-333D-40F1E3CDF6CF}"/>
              </a:ext>
            </a:extLst>
          </p:cNvPr>
          <p:cNvSpPr txBox="1"/>
          <p:nvPr/>
        </p:nvSpPr>
        <p:spPr>
          <a:xfrm>
            <a:off x="5925171" y="3338999"/>
            <a:ext cx="270032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b="1" dirty="0"/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B345D4C0-ECB8-04D7-0032-3F4835808DBE}"/>
              </a:ext>
            </a:extLst>
          </p:cNvPr>
          <p:cNvCxnSpPr>
            <a:cxnSpLocks/>
          </p:cNvCxnSpPr>
          <p:nvPr/>
        </p:nvCxnSpPr>
        <p:spPr>
          <a:xfrm rot="16200000">
            <a:off x="5570990" y="3329929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CB4EDAF4-55AE-C32D-B907-400545D324C3}"/>
              </a:ext>
            </a:extLst>
          </p:cNvPr>
          <p:cNvSpPr/>
          <p:nvPr/>
        </p:nvSpPr>
        <p:spPr>
          <a:xfrm>
            <a:off x="4392612" y="1386161"/>
            <a:ext cx="365769" cy="2312838"/>
          </a:xfrm>
          <a:custGeom>
            <a:avLst/>
            <a:gdLst>
              <a:gd name="connsiteX0" fmla="*/ 11666 w 372774"/>
              <a:gd name="connsiteY0" fmla="*/ 0 h 2941222"/>
              <a:gd name="connsiteX1" fmla="*/ 372767 w 372774"/>
              <a:gd name="connsiteY1" fmla="*/ 267913 h 2941222"/>
              <a:gd name="connsiteX2" fmla="*/ 11666 w 372774"/>
              <a:gd name="connsiteY2" fmla="*/ 541650 h 2941222"/>
              <a:gd name="connsiteX3" fmla="*/ 372767 w 372774"/>
              <a:gd name="connsiteY3" fmla="*/ 821212 h 2941222"/>
              <a:gd name="connsiteX4" fmla="*/ 17490 w 372774"/>
              <a:gd name="connsiteY4" fmla="*/ 1153192 h 2941222"/>
              <a:gd name="connsiteX5" fmla="*/ 366942 w 372774"/>
              <a:gd name="connsiteY5" fmla="*/ 1426929 h 2941222"/>
              <a:gd name="connsiteX6" fmla="*/ 11666 w 372774"/>
              <a:gd name="connsiteY6" fmla="*/ 1747261 h 2941222"/>
              <a:gd name="connsiteX7" fmla="*/ 372767 w 372774"/>
              <a:gd name="connsiteY7" fmla="*/ 1968580 h 2941222"/>
              <a:gd name="connsiteX8" fmla="*/ 17 w 372774"/>
              <a:gd name="connsiteY8" fmla="*/ 2277263 h 2941222"/>
              <a:gd name="connsiteX9" fmla="*/ 355294 w 372774"/>
              <a:gd name="connsiteY9" fmla="*/ 2620891 h 2941222"/>
              <a:gd name="connsiteX10" fmla="*/ 17490 w 372774"/>
              <a:gd name="connsiteY10" fmla="*/ 2941222 h 2941222"/>
              <a:gd name="connsiteX0" fmla="*/ 11666 w 372774"/>
              <a:gd name="connsiteY0" fmla="*/ 0 h 2941222"/>
              <a:gd name="connsiteX1" fmla="*/ 372767 w 372774"/>
              <a:gd name="connsiteY1" fmla="*/ 267913 h 2941222"/>
              <a:gd name="connsiteX2" fmla="*/ 11666 w 372774"/>
              <a:gd name="connsiteY2" fmla="*/ 541650 h 2941222"/>
              <a:gd name="connsiteX3" fmla="*/ 372767 w 372774"/>
              <a:gd name="connsiteY3" fmla="*/ 821212 h 2941222"/>
              <a:gd name="connsiteX4" fmla="*/ 17490 w 372774"/>
              <a:gd name="connsiteY4" fmla="*/ 1153192 h 2941222"/>
              <a:gd name="connsiteX5" fmla="*/ 366942 w 372774"/>
              <a:gd name="connsiteY5" fmla="*/ 1426929 h 2941222"/>
              <a:gd name="connsiteX6" fmla="*/ 11666 w 372774"/>
              <a:gd name="connsiteY6" fmla="*/ 1747261 h 2941222"/>
              <a:gd name="connsiteX7" fmla="*/ 372767 w 372774"/>
              <a:gd name="connsiteY7" fmla="*/ 1968580 h 2941222"/>
              <a:gd name="connsiteX8" fmla="*/ 17 w 372774"/>
              <a:gd name="connsiteY8" fmla="*/ 2321702 h 2941222"/>
              <a:gd name="connsiteX9" fmla="*/ 355294 w 372774"/>
              <a:gd name="connsiteY9" fmla="*/ 2620891 h 2941222"/>
              <a:gd name="connsiteX10" fmla="*/ 17490 w 372774"/>
              <a:gd name="connsiteY10" fmla="*/ 2941222 h 2941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2774" h="2941222">
                <a:moveTo>
                  <a:pt x="11666" y="0"/>
                </a:moveTo>
                <a:cubicBezTo>
                  <a:pt x="192216" y="88819"/>
                  <a:pt x="372767" y="177638"/>
                  <a:pt x="372767" y="267913"/>
                </a:cubicBezTo>
                <a:cubicBezTo>
                  <a:pt x="372767" y="358188"/>
                  <a:pt x="11666" y="449434"/>
                  <a:pt x="11666" y="541650"/>
                </a:cubicBezTo>
                <a:cubicBezTo>
                  <a:pt x="11666" y="633866"/>
                  <a:pt x="371796" y="719288"/>
                  <a:pt x="372767" y="821212"/>
                </a:cubicBezTo>
                <a:cubicBezTo>
                  <a:pt x="373738" y="923136"/>
                  <a:pt x="18461" y="1052239"/>
                  <a:pt x="17490" y="1153192"/>
                </a:cubicBezTo>
                <a:cubicBezTo>
                  <a:pt x="16519" y="1254145"/>
                  <a:pt x="367913" y="1327918"/>
                  <a:pt x="366942" y="1426929"/>
                </a:cubicBezTo>
                <a:cubicBezTo>
                  <a:pt x="365971" y="1525940"/>
                  <a:pt x="10695" y="1656986"/>
                  <a:pt x="11666" y="1747261"/>
                </a:cubicBezTo>
                <a:cubicBezTo>
                  <a:pt x="12637" y="1837536"/>
                  <a:pt x="374709" y="1880246"/>
                  <a:pt x="372767" y="1968580"/>
                </a:cubicBezTo>
                <a:cubicBezTo>
                  <a:pt x="370826" y="2056914"/>
                  <a:pt x="2929" y="2212984"/>
                  <a:pt x="17" y="2321702"/>
                </a:cubicBezTo>
                <a:cubicBezTo>
                  <a:pt x="-2895" y="2430420"/>
                  <a:pt x="352382" y="2510231"/>
                  <a:pt x="355294" y="2620891"/>
                </a:cubicBezTo>
                <a:cubicBezTo>
                  <a:pt x="358206" y="2731551"/>
                  <a:pt x="187848" y="2836386"/>
                  <a:pt x="17490" y="2941222"/>
                </a:cubicBezTo>
              </a:path>
            </a:pathLst>
          </a:custGeom>
          <a:noFill/>
          <a:ln w="254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95A9720-A195-A1E1-9954-5EF301DAA551}"/>
              </a:ext>
            </a:extLst>
          </p:cNvPr>
          <p:cNvSpPr txBox="1"/>
          <p:nvPr/>
        </p:nvSpPr>
        <p:spPr>
          <a:xfrm>
            <a:off x="5323114" y="1393371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</Words>
  <Application>Microsoft Macintosh PowerPoint</Application>
  <PresentationFormat>Bildschirmpräsentation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Krieg in Europa</vt:lpstr>
      <vt:lpstr>Krieg in Europa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2024-09-11T13:50:37Z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