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7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 name="Rechteck 40"/>
          <p:cNvSpPr/>
          <p:nvPr/>
        </p:nvSpPr>
        <p:spPr>
          <a:xfrm>
            <a:off x="0" y="0"/>
            <a:ext cx="6858000" cy="9144000"/>
          </a:xfrm>
          <a:prstGeom prst="rect">
            <a:avLst/>
          </a:prstGeom>
          <a:solidFill>
            <a:srgbClr val="FFFFFF"/>
          </a:solidFill>
          <a:ln w="0">
            <a:noFill/>
          </a:ln>
        </p:spPr>
        <p:txBody>
          <a:bodyPr lIns="90000" tIns="45000" rIns="90000" bIns="45000" anchor="ctr" anchorCtr="1">
            <a:noAutofit/>
          </a:bodyPr>
          <a:lstStyle/>
          <a:p>
            <a:endParaRPr lang="de-DE" sz="1800" b="0" strike="noStrike" spc="-1">
              <a:solidFill>
                <a:srgbClr val="000000"/>
              </a:solidFill>
              <a:latin typeface="Arial"/>
            </a:endParaRPr>
          </a:p>
        </p:txBody>
      </p:sp>
      <p:sp>
        <p:nvSpPr>
          <p:cNvPr id="42" name="PlaceHolder 1"/>
          <p:cNvSpPr>
            <a:spLocks noGrp="1"/>
          </p:cNvSpPr>
          <p:nvPr>
            <p:ph type="hdr"/>
          </p:nvPr>
        </p:nvSpPr>
        <p:spPr>
          <a:xfrm>
            <a:off x="-360" y="0"/>
            <a:ext cx="2971800" cy="457200"/>
          </a:xfrm>
          <a:prstGeom prst="rect">
            <a:avLst/>
          </a:prstGeom>
          <a:noFill/>
          <a:ln w="0">
            <a:noFill/>
          </a:ln>
        </p:spPr>
        <p:txBody>
          <a:bodyPr lIns="90000" tIns="46800" rIns="90000" bIns="46800" anchor="t">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1800" b="0" strike="noStrike" spc="-1">
              <a:solidFill>
                <a:srgbClr val="000000"/>
              </a:solidFill>
              <a:latin typeface="Arial"/>
            </a:endParaRPr>
          </a:p>
        </p:txBody>
      </p:sp>
      <p:sp>
        <p:nvSpPr>
          <p:cNvPr id="43" name="PlaceHolder 2"/>
          <p:cNvSpPr>
            <a:spLocks noGrp="1"/>
          </p:cNvSpPr>
          <p:nvPr>
            <p:ph type="dt" idx="4"/>
          </p:nvPr>
        </p:nvSpPr>
        <p:spPr>
          <a:xfrm>
            <a:off x="3884400" y="0"/>
            <a:ext cx="2971800" cy="457200"/>
          </a:xfrm>
          <a:prstGeom prst="rect">
            <a:avLst/>
          </a:prstGeom>
          <a:noFill/>
          <a:ln w="0">
            <a:noFill/>
          </a:ln>
        </p:spPr>
        <p:txBody>
          <a:bodyPr lIns="90000" tIns="46800" rIns="90000" bIns="46800" anchor="t">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1800" b="0" strike="noStrike" spc="-1">
              <a:solidFill>
                <a:srgbClr val="000000"/>
              </a:solidFill>
              <a:latin typeface="Arial"/>
            </a:endParaRPr>
          </a:p>
        </p:txBody>
      </p:sp>
      <p:sp>
        <p:nvSpPr>
          <p:cNvPr id="44" name="PlaceHolder 3"/>
          <p:cNvSpPr>
            <a:spLocks noGrp="1" noRot="1" noChangeAspect="1"/>
          </p:cNvSpPr>
          <p:nvPr>
            <p:ph type="sldImg"/>
          </p:nvPr>
        </p:nvSpPr>
        <p:spPr>
          <a:xfrm>
            <a:off x="1143000" y="685440"/>
            <a:ext cx="4572000" cy="3429000"/>
          </a:xfrm>
          <a:prstGeom prst="rect">
            <a:avLst/>
          </a:prstGeom>
          <a:noFill/>
          <a:ln w="9360">
            <a:solidFill>
              <a:srgbClr val="000000"/>
            </a:solidFill>
            <a:miter/>
          </a:ln>
        </p:spPr>
        <p:txBody>
          <a:bodyPr lIns="90000" tIns="46800" rIns="90000" bIns="46800" anchor="ctr">
            <a:noAutofit/>
          </a:bodyPr>
          <a:lstStyle/>
          <a:p>
            <a:pPr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4400" b="0" strike="noStrike" spc="-1">
                <a:solidFill>
                  <a:srgbClr val="000000"/>
                </a:solidFill>
                <a:latin typeface="Arial"/>
              </a:rPr>
              <a:t>Folie mittels Klicken verschieben</a:t>
            </a:r>
          </a:p>
        </p:txBody>
      </p:sp>
      <p:sp>
        <p:nvSpPr>
          <p:cNvPr id="45" name="PlaceHolder 4"/>
          <p:cNvSpPr>
            <a:spLocks noGrp="1"/>
          </p:cNvSpPr>
          <p:nvPr>
            <p:ph type="body"/>
          </p:nvPr>
        </p:nvSpPr>
        <p:spPr>
          <a:xfrm>
            <a:off x="685800" y="4343400"/>
            <a:ext cx="5486400" cy="4114800"/>
          </a:xfrm>
          <a:prstGeom prst="rect">
            <a:avLst/>
          </a:prstGeom>
          <a:noFill/>
          <a:ln w="0">
            <a:noFill/>
          </a:ln>
        </p:spPr>
        <p:txBody>
          <a:bodyPr lIns="90000" tIns="46800" rIns="90000" bIns="46800" anchor="t">
            <a:noAutofit/>
          </a:bodyPr>
          <a:lstStyle/>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Format der Notizen mittels Klicken bearbeiten</a:t>
            </a:r>
          </a:p>
        </p:txBody>
      </p:sp>
      <p:sp>
        <p:nvSpPr>
          <p:cNvPr id="46" name="PlaceHolder 5"/>
          <p:cNvSpPr>
            <a:spLocks noGrp="1"/>
          </p:cNvSpPr>
          <p:nvPr>
            <p:ph type="ftr" idx="5"/>
          </p:nvPr>
        </p:nvSpPr>
        <p:spPr>
          <a:xfrm>
            <a:off x="-360" y="8685360"/>
            <a:ext cx="2971800" cy="457200"/>
          </a:xfrm>
          <a:prstGeom prst="rect">
            <a:avLst/>
          </a:prstGeom>
          <a:noFill/>
          <a:ln w="0">
            <a:noFill/>
          </a:ln>
        </p:spPr>
        <p:txBody>
          <a:bodyPr lIns="90000" tIns="46800" rIns="90000" bIns="46800" anchor="b">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1800" b="0" strike="noStrike" spc="-1">
              <a:solidFill>
                <a:srgbClr val="000000"/>
              </a:solidFill>
              <a:latin typeface="Arial"/>
            </a:endParaRPr>
          </a:p>
        </p:txBody>
      </p:sp>
      <p:sp>
        <p:nvSpPr>
          <p:cNvPr id="47" name="PlaceHolder 6"/>
          <p:cNvSpPr>
            <a:spLocks noGrp="1"/>
          </p:cNvSpPr>
          <p:nvPr>
            <p:ph type="sldNum" idx="6"/>
          </p:nvPr>
        </p:nvSpPr>
        <p:spPr>
          <a:xfrm>
            <a:off x="3884400" y="8685360"/>
            <a:ext cx="2971800" cy="457200"/>
          </a:xfrm>
          <a:prstGeom prst="rect">
            <a:avLst/>
          </a:prstGeom>
          <a:noFill/>
          <a:ln w="0">
            <a:noFill/>
          </a:ln>
        </p:spPr>
        <p:txBody>
          <a:bodyPr lIns="90000" tIns="46800" rIns="90000" bIns="46800" anchor="b">
            <a:noAutofit/>
          </a:bodyPr>
          <a:lstStyle>
            <a:lvl1pPr indent="0" algn="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lang="de-DE" sz="1200" b="0" strike="noStrike" spc="-1">
                <a:solidFill>
                  <a:srgbClr val="000000"/>
                </a:solidFill>
                <a:latin typeface="Arial"/>
              </a:defRPr>
            </a:lvl1pPr>
          </a:lstStyle>
          <a:p>
            <a:pPr indent="0" algn="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68F029D9-72C0-4119-9B5C-C181CBEBBAD7}" type="slidenum">
              <a:rPr lang="de-DE" sz="1200" b="0" strike="noStrike" spc="-1">
                <a:solidFill>
                  <a:srgbClr val="000000"/>
                </a:solidFill>
                <a:latin typeface="Arial"/>
              </a:rPr>
              <a:t>‹Nr.›</a:t>
            </a:fld>
            <a:endParaRPr lang="de-DE" sz="1200" b="0" strike="noStrike" spc="-1">
              <a:solidFill>
                <a:srgbClr val="000000"/>
              </a:solidFill>
              <a:latin typeface="Arial"/>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7"/>
          <p:cNvSpPr/>
          <p:nvPr/>
        </p:nvSpPr>
        <p:spPr>
          <a:xfrm>
            <a:off x="3884760" y="8685360"/>
            <a:ext cx="2971800" cy="457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b">
            <a:no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B14F99E8-042A-4415-A5B5-444BF6ADFDB5}" type="slidenum">
              <a:rPr lang="de-DE" sz="1200" b="0" strike="noStrike" spc="-1">
                <a:solidFill>
                  <a:srgbClr val="000000"/>
                </a:solidFill>
                <a:latin typeface="Arial"/>
              </a:rPr>
              <a:t>1</a:t>
            </a:fld>
            <a:endParaRPr lang="de-DE" sz="1200" b="0" strike="noStrike" spc="-1">
              <a:solidFill>
                <a:srgbClr val="000000"/>
              </a:solidFill>
              <a:latin typeface="Arial"/>
            </a:endParaRPr>
          </a:p>
        </p:txBody>
      </p:sp>
      <p:sp>
        <p:nvSpPr>
          <p:cNvPr id="141" name="PlaceHolder 1"/>
          <p:cNvSpPr>
            <a:spLocks noGrp="1" noRot="1" noChangeAspect="1"/>
          </p:cNvSpPr>
          <p:nvPr>
            <p:ph type="sldImg"/>
          </p:nvPr>
        </p:nvSpPr>
        <p:spPr>
          <a:xfrm>
            <a:off x="1143000" y="685800"/>
            <a:ext cx="4572000" cy="3429000"/>
          </a:xfrm>
          <a:prstGeom prst="rect">
            <a:avLst/>
          </a:prstGeom>
          <a:ln w="0">
            <a:noFill/>
          </a:ln>
        </p:spPr>
      </p:sp>
      <p:sp>
        <p:nvSpPr>
          <p:cNvPr id="142" name="PlaceHolder 2"/>
          <p:cNvSpPr>
            <a:spLocks noGrp="1"/>
          </p:cNvSpPr>
          <p:nvPr>
            <p:ph type="body"/>
          </p:nvPr>
        </p:nvSpPr>
        <p:spPr>
          <a:xfrm>
            <a:off x="685800" y="4343400"/>
            <a:ext cx="5486400" cy="4114800"/>
          </a:xfrm>
          <a:prstGeom prst="rect">
            <a:avLst/>
          </a:prstGeom>
          <a:noFill/>
          <a:ln w="0">
            <a:noFill/>
          </a:ln>
        </p:spPr>
        <p:txBody>
          <a:bodyPr anchor="t">
            <a:noAutofit/>
          </a:bodyPr>
          <a:lstStyle/>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Latein ist ein Wahlfach, man kann sich frei dafür entscheiden. Und wird es nicht bereuen, denn Lateinlernen lohnt sich, wie der folgende Vortrag zeigen wird!</a:t>
            </a:r>
          </a:p>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1200" b="0" strike="noStrike" spc="-1">
              <a:solidFill>
                <a:srgbClr val="000000"/>
              </a:solidFill>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tangle 7"/>
          <p:cNvSpPr/>
          <p:nvPr/>
        </p:nvSpPr>
        <p:spPr>
          <a:xfrm>
            <a:off x="3884760" y="8685360"/>
            <a:ext cx="2971800" cy="457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b">
            <a:no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DD96101B-F751-43A9-A698-DBE9A27235D6}" type="slidenum">
              <a:rPr lang="de-DE" sz="1200" b="0" strike="noStrike" spc="-1">
                <a:solidFill>
                  <a:srgbClr val="000000"/>
                </a:solidFill>
                <a:latin typeface="Arial"/>
              </a:rPr>
              <a:t>10</a:t>
            </a:fld>
            <a:endParaRPr lang="de-DE" sz="1200" b="0" strike="noStrike" spc="-1">
              <a:solidFill>
                <a:srgbClr val="000000"/>
              </a:solidFill>
              <a:latin typeface="Arial"/>
            </a:endParaRPr>
          </a:p>
        </p:txBody>
      </p:sp>
      <p:sp>
        <p:nvSpPr>
          <p:cNvPr id="168" name="PlaceHolder 1"/>
          <p:cNvSpPr>
            <a:spLocks noGrp="1" noRot="1" noChangeAspect="1"/>
          </p:cNvSpPr>
          <p:nvPr>
            <p:ph type="sldImg"/>
          </p:nvPr>
        </p:nvSpPr>
        <p:spPr>
          <a:xfrm>
            <a:off x="1143000" y="685800"/>
            <a:ext cx="4572000" cy="3429000"/>
          </a:xfrm>
          <a:prstGeom prst="rect">
            <a:avLst/>
          </a:prstGeom>
          <a:ln w="0">
            <a:noFill/>
          </a:ln>
        </p:spPr>
      </p:sp>
      <p:sp>
        <p:nvSpPr>
          <p:cNvPr id="169" name="PlaceHolder 2"/>
          <p:cNvSpPr>
            <a:spLocks noGrp="1"/>
          </p:cNvSpPr>
          <p:nvPr>
            <p:ph type="body"/>
          </p:nvPr>
        </p:nvSpPr>
        <p:spPr>
          <a:xfrm>
            <a:off x="685800" y="4343400"/>
            <a:ext cx="5486400" cy="4114800"/>
          </a:xfrm>
          <a:prstGeom prst="rect">
            <a:avLst/>
          </a:prstGeom>
          <a:noFill/>
          <a:ln w="0">
            <a:noFill/>
          </a:ln>
        </p:spPr>
        <p:txBody>
          <a:bodyPr anchor="t">
            <a:noAutofit/>
          </a:bodyPr>
          <a:lstStyle/>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Studie der Universität Köln von 2004 mit 3300 Studierenden: Studierende mit Latinum weisen eine deutlich höhere Lesekompetenz auf als Studierende ohne Latinum. Sogar bei denjenigen, die in der Schule Deutsch als Leistungsfach belegt hatten, ist die Lesekompetenz deutlich geringer ausgeprägt.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Rectangle 7"/>
          <p:cNvSpPr/>
          <p:nvPr/>
        </p:nvSpPr>
        <p:spPr>
          <a:xfrm>
            <a:off x="3884760" y="8685360"/>
            <a:ext cx="2971800" cy="457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b">
            <a:no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7081D269-5C6E-49A8-97F9-8751AD8E48C3}" type="slidenum">
              <a:rPr lang="de-DE" sz="1200" b="0" strike="noStrike" spc="-1">
                <a:solidFill>
                  <a:srgbClr val="000000"/>
                </a:solidFill>
                <a:latin typeface="Arial"/>
              </a:rPr>
              <a:t>12</a:t>
            </a:fld>
            <a:endParaRPr lang="de-DE" sz="1200" b="0" strike="noStrike" spc="-1">
              <a:solidFill>
                <a:srgbClr val="000000"/>
              </a:solidFill>
              <a:latin typeface="Arial"/>
            </a:endParaRPr>
          </a:p>
        </p:txBody>
      </p:sp>
      <p:sp>
        <p:nvSpPr>
          <p:cNvPr id="171" name="PlaceHolder 1"/>
          <p:cNvSpPr>
            <a:spLocks noGrp="1" noRot="1" noChangeAspect="1"/>
          </p:cNvSpPr>
          <p:nvPr>
            <p:ph type="sldImg"/>
          </p:nvPr>
        </p:nvSpPr>
        <p:spPr>
          <a:xfrm>
            <a:off x="1143000" y="685800"/>
            <a:ext cx="4572000" cy="3429000"/>
          </a:xfrm>
          <a:prstGeom prst="rect">
            <a:avLst/>
          </a:prstGeom>
          <a:ln w="0">
            <a:noFill/>
          </a:ln>
        </p:spPr>
      </p:sp>
      <p:sp>
        <p:nvSpPr>
          <p:cNvPr id="172" name="PlaceHolder 2"/>
          <p:cNvSpPr>
            <a:spLocks noGrp="1"/>
          </p:cNvSpPr>
          <p:nvPr>
            <p:ph type="body"/>
          </p:nvPr>
        </p:nvSpPr>
        <p:spPr>
          <a:xfrm>
            <a:off x="685800" y="4343400"/>
            <a:ext cx="5486400" cy="4114800"/>
          </a:xfrm>
          <a:prstGeom prst="rect">
            <a:avLst/>
          </a:prstGeom>
          <a:noFill/>
          <a:ln w="0">
            <a:noFill/>
          </a:ln>
        </p:spPr>
        <p:txBody>
          <a:bodyPr anchor="t">
            <a:noAutofit/>
          </a:bodyPr>
          <a:lstStyle/>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Zu Punkt 2: Auch beim Übersetzen lateinischer Originaltexte ist Kreativität gefragt, oft gibt es viele deutsche Bedeutungen für ein lateinisches Wort</a:t>
            </a:r>
          </a:p>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Zu Punkt 3: Behandlung zeitloser Texte und Themen aus der Philosophie, Rhetorik, Geschichtsschreibung und dem Alltag – durch den Vergleich mit der Gegenwart gibt der Unterricht Impulse zur Auseinandersetzung mit vertrauten Werten und Gewohnheiten. Der Unterricht fordert zur Stellungnahme gegenüber fremden, teils gar befremdlichen Ideen auf. Dies fördert den bewussten Umgang mit den eigenen Gewohnheiten und führt zu Toleranz und kultureller Offenheit.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Rectangle 7"/>
          <p:cNvSpPr/>
          <p:nvPr/>
        </p:nvSpPr>
        <p:spPr>
          <a:xfrm>
            <a:off x="3884760" y="8685360"/>
            <a:ext cx="2971800" cy="457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b">
            <a:no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F6DEE195-3DD5-4F5B-A735-EA873E00025A}" type="slidenum">
              <a:rPr lang="de-DE" sz="1200" b="0" strike="noStrike" spc="-1">
                <a:solidFill>
                  <a:srgbClr val="000000"/>
                </a:solidFill>
                <a:latin typeface="Arial"/>
              </a:rPr>
              <a:t>13</a:t>
            </a:fld>
            <a:endParaRPr lang="de-DE" sz="1200" b="0" strike="noStrike" spc="-1">
              <a:solidFill>
                <a:srgbClr val="000000"/>
              </a:solidFill>
              <a:latin typeface="Arial"/>
            </a:endParaRPr>
          </a:p>
        </p:txBody>
      </p:sp>
      <p:sp>
        <p:nvSpPr>
          <p:cNvPr id="174" name="PlaceHolder 1"/>
          <p:cNvSpPr>
            <a:spLocks noGrp="1" noRot="1" noChangeAspect="1"/>
          </p:cNvSpPr>
          <p:nvPr>
            <p:ph type="sldImg"/>
          </p:nvPr>
        </p:nvSpPr>
        <p:spPr>
          <a:xfrm>
            <a:off x="1143000" y="685800"/>
            <a:ext cx="4572000" cy="3429000"/>
          </a:xfrm>
          <a:prstGeom prst="rect">
            <a:avLst/>
          </a:prstGeom>
          <a:ln w="0">
            <a:noFill/>
          </a:ln>
        </p:spPr>
      </p:sp>
      <p:sp>
        <p:nvSpPr>
          <p:cNvPr id="175" name="PlaceHolder 2"/>
          <p:cNvSpPr>
            <a:spLocks noGrp="1"/>
          </p:cNvSpPr>
          <p:nvPr>
            <p:ph type="body"/>
          </p:nvPr>
        </p:nvSpPr>
        <p:spPr>
          <a:xfrm>
            <a:off x="685800" y="4343400"/>
            <a:ext cx="5486400" cy="4114800"/>
          </a:xfrm>
          <a:prstGeom prst="rect">
            <a:avLst/>
          </a:prstGeom>
          <a:noFill/>
          <a:ln w="0">
            <a:noFill/>
          </a:ln>
        </p:spPr>
        <p:txBody>
          <a:bodyPr anchor="t">
            <a:noAutofit/>
          </a:bodyPr>
          <a:lstStyle/>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Für alle ist etwas Interessantes dabei: geistesgeschichtlich bedeutsame Themen, aber auch der römische Alltag kommen zur Sprache, wie zum Beispiel das Staatssystem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7"/>
          <p:cNvSpPr/>
          <p:nvPr/>
        </p:nvSpPr>
        <p:spPr>
          <a:xfrm>
            <a:off x="3884760" y="8685360"/>
            <a:ext cx="2971800" cy="457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b">
            <a:no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8A82B08E-E2F8-4FA0-AEF3-BD57E11AF3BB}" type="slidenum">
              <a:rPr lang="de-DE" sz="1200" b="0" strike="noStrike" spc="-1">
                <a:solidFill>
                  <a:srgbClr val="000000"/>
                </a:solidFill>
                <a:latin typeface="Arial"/>
              </a:rPr>
              <a:t>14</a:t>
            </a:fld>
            <a:endParaRPr lang="de-DE" sz="1200" b="0" strike="noStrike" spc="-1">
              <a:solidFill>
                <a:srgbClr val="000000"/>
              </a:solidFill>
              <a:latin typeface="Arial"/>
            </a:endParaRPr>
          </a:p>
        </p:txBody>
      </p:sp>
      <p:sp>
        <p:nvSpPr>
          <p:cNvPr id="177" name="PlaceHolder 1"/>
          <p:cNvSpPr>
            <a:spLocks noGrp="1" noRot="1" noChangeAspect="1"/>
          </p:cNvSpPr>
          <p:nvPr>
            <p:ph type="sldImg"/>
          </p:nvPr>
        </p:nvSpPr>
        <p:spPr>
          <a:xfrm>
            <a:off x="1143000" y="685800"/>
            <a:ext cx="4572000" cy="3429000"/>
          </a:xfrm>
          <a:prstGeom prst="rect">
            <a:avLst/>
          </a:prstGeom>
          <a:ln w="0">
            <a:noFill/>
          </a:ln>
        </p:spPr>
      </p:sp>
      <p:sp>
        <p:nvSpPr>
          <p:cNvPr id="178" name="PlaceHolder 2"/>
          <p:cNvSpPr>
            <a:spLocks noGrp="1"/>
          </p:cNvSpPr>
          <p:nvPr>
            <p:ph type="body"/>
          </p:nvPr>
        </p:nvSpPr>
        <p:spPr>
          <a:xfrm>
            <a:off x="685800" y="4343400"/>
            <a:ext cx="5486400" cy="4114800"/>
          </a:xfrm>
          <a:prstGeom prst="rect">
            <a:avLst/>
          </a:prstGeom>
          <a:noFill/>
          <a:ln w="0">
            <a:noFill/>
          </a:ln>
        </p:spPr>
        <p:txBody>
          <a:bodyPr anchor="t">
            <a:noAutofit/>
          </a:bodyPr>
          <a:lstStyle/>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Wie verdienten die Römer ihren Lebensunterhalt? Wie verbrachten sie ihre Freizeit? Warum gab es Sklaven und welche Tätigkeiten übten sie aus? Wie funktionierte die römische Politik, die ein Weltreich lenkte? Gingen römische Kinder in eine Schule? Welche Stellung hatten Mädchen und Frauen in der Gesellschaft? Wie sind die großen Bauwerke entstanden?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7"/>
          <p:cNvSpPr/>
          <p:nvPr/>
        </p:nvSpPr>
        <p:spPr>
          <a:xfrm>
            <a:off x="3884760" y="8685360"/>
            <a:ext cx="2971800" cy="457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b">
            <a:no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49AB3CB-1D6F-4DFE-A71C-7E1A10600EFE}" type="slidenum">
              <a:rPr lang="de-DE" sz="1200" b="0" strike="noStrike" spc="-1">
                <a:solidFill>
                  <a:srgbClr val="000000"/>
                </a:solidFill>
                <a:latin typeface="Arial"/>
              </a:rPr>
              <a:t>15</a:t>
            </a:fld>
            <a:endParaRPr lang="de-DE" sz="1200" b="0" strike="noStrike" spc="-1">
              <a:solidFill>
                <a:srgbClr val="000000"/>
              </a:solidFill>
              <a:latin typeface="Arial"/>
            </a:endParaRPr>
          </a:p>
        </p:txBody>
      </p:sp>
      <p:sp>
        <p:nvSpPr>
          <p:cNvPr id="180" name="PlaceHolder 1"/>
          <p:cNvSpPr>
            <a:spLocks noGrp="1" noRot="1" noChangeAspect="1"/>
          </p:cNvSpPr>
          <p:nvPr>
            <p:ph type="sldImg"/>
          </p:nvPr>
        </p:nvSpPr>
        <p:spPr>
          <a:xfrm>
            <a:off x="1143000" y="685800"/>
            <a:ext cx="4572000" cy="3429000"/>
          </a:xfrm>
          <a:prstGeom prst="rect">
            <a:avLst/>
          </a:prstGeom>
          <a:ln w="0">
            <a:noFill/>
          </a:ln>
        </p:spPr>
      </p:sp>
      <p:sp>
        <p:nvSpPr>
          <p:cNvPr id="181" name="PlaceHolder 2"/>
          <p:cNvSpPr>
            <a:spLocks noGrp="1"/>
          </p:cNvSpPr>
          <p:nvPr>
            <p:ph type="body"/>
          </p:nvPr>
        </p:nvSpPr>
        <p:spPr>
          <a:xfrm>
            <a:off x="685800" y="4343400"/>
            <a:ext cx="5486400" cy="4114800"/>
          </a:xfrm>
          <a:prstGeom prst="rect">
            <a:avLst/>
          </a:prstGeom>
          <a:noFill/>
          <a:ln w="0">
            <a:noFill/>
          </a:ln>
        </p:spPr>
        <p:txBody>
          <a:bodyPr anchor="t">
            <a:noAutofit/>
          </a:bodyPr>
          <a:lstStyle/>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Zu Punkt 1: zum Beispiel für Historiker und Kunsthistoriker wichtig, um historische Zeugnisse in den richtigen Zusammenhang stellen zu können; aber auch in der Medizin und in Jura von großer Bedeutung</a:t>
            </a:r>
          </a:p>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Zu Punkt 2: Niveaustufen der Lateinkenntnisse vom Kultusministerium festgelegt, nach fünf Lernjahren mit mindestens ausreichenden Leistungen erhält man das Latinum, bei kürzerer Lerndauer muss üblicherweise eine Prüfung abgelegt werden.</a:t>
            </a:r>
          </a:p>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Zu Punkt 3: weil im Lateinunterricht nicht nur die bereits erwähnten Kompetenzen in den verschiedensten Bereichen, sondern teilweise auch spezifische Fachkenntnisse erworben werden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Rectangle 7"/>
          <p:cNvSpPr/>
          <p:nvPr/>
        </p:nvSpPr>
        <p:spPr>
          <a:xfrm>
            <a:off x="3884760" y="8685360"/>
            <a:ext cx="2971800" cy="457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b">
            <a:no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B608CAD9-6F44-4008-98E5-E10391771CE3}" type="slidenum">
              <a:rPr lang="de-DE" sz="1200" b="0" strike="noStrike" spc="-1">
                <a:solidFill>
                  <a:srgbClr val="000000"/>
                </a:solidFill>
                <a:latin typeface="Arial"/>
              </a:rPr>
              <a:t>16</a:t>
            </a:fld>
            <a:endParaRPr lang="de-DE" sz="1200" b="0" strike="noStrike" spc="-1">
              <a:solidFill>
                <a:srgbClr val="000000"/>
              </a:solidFill>
              <a:latin typeface="Arial"/>
            </a:endParaRPr>
          </a:p>
        </p:txBody>
      </p:sp>
      <p:sp>
        <p:nvSpPr>
          <p:cNvPr id="183" name="PlaceHolder 1"/>
          <p:cNvSpPr>
            <a:spLocks noGrp="1" noRot="1" noChangeAspect="1"/>
          </p:cNvSpPr>
          <p:nvPr>
            <p:ph type="sldImg"/>
          </p:nvPr>
        </p:nvSpPr>
        <p:spPr>
          <a:xfrm>
            <a:off x="1143000" y="685800"/>
            <a:ext cx="4572000" cy="3429000"/>
          </a:xfrm>
          <a:prstGeom prst="rect">
            <a:avLst/>
          </a:prstGeom>
          <a:ln w="0">
            <a:noFill/>
          </a:ln>
        </p:spPr>
      </p:sp>
      <p:sp>
        <p:nvSpPr>
          <p:cNvPr id="184" name="PlaceHolder 2"/>
          <p:cNvSpPr>
            <a:spLocks noGrp="1"/>
          </p:cNvSpPr>
          <p:nvPr>
            <p:ph type="body"/>
          </p:nvPr>
        </p:nvSpPr>
        <p:spPr>
          <a:xfrm>
            <a:off x="685800" y="4343400"/>
            <a:ext cx="5486400" cy="4114800"/>
          </a:xfrm>
          <a:prstGeom prst="rect">
            <a:avLst/>
          </a:prstGeom>
          <a:noFill/>
          <a:ln w="0">
            <a:noFill/>
          </a:ln>
        </p:spPr>
        <p:txBody>
          <a:bodyPr lIns="0" tIns="0" rIns="0" bIns="0" anchor="t">
            <a:noAutofit/>
          </a:bodyPr>
          <a:lstStyle/>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1200" b="1" strike="noStrike" spc="-1">
              <a:solidFill>
                <a:srgbClr val="000000"/>
              </a:solidFill>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Rectangle 7"/>
          <p:cNvSpPr/>
          <p:nvPr/>
        </p:nvSpPr>
        <p:spPr>
          <a:xfrm>
            <a:off x="3884760" y="8685360"/>
            <a:ext cx="2971800" cy="457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b">
            <a:no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29072325-D0A8-43BE-B6D7-B7328C635C29}" type="slidenum">
              <a:rPr lang="de-DE" sz="1200" b="0" strike="noStrike" spc="-1">
                <a:solidFill>
                  <a:srgbClr val="000000"/>
                </a:solidFill>
                <a:latin typeface="Arial"/>
              </a:rPr>
              <a:t>17</a:t>
            </a:fld>
            <a:endParaRPr lang="de-DE" sz="1200" b="0" strike="noStrike" spc="-1">
              <a:solidFill>
                <a:srgbClr val="000000"/>
              </a:solidFill>
              <a:latin typeface="Arial"/>
            </a:endParaRPr>
          </a:p>
        </p:txBody>
      </p:sp>
      <p:sp>
        <p:nvSpPr>
          <p:cNvPr id="186" name="PlaceHolder 1"/>
          <p:cNvSpPr>
            <a:spLocks noGrp="1" noRot="1" noChangeAspect="1"/>
          </p:cNvSpPr>
          <p:nvPr>
            <p:ph type="sldImg"/>
          </p:nvPr>
        </p:nvSpPr>
        <p:spPr>
          <a:xfrm>
            <a:off x="1143000" y="685800"/>
            <a:ext cx="4572000" cy="3429000"/>
          </a:xfrm>
          <a:prstGeom prst="rect">
            <a:avLst/>
          </a:prstGeom>
          <a:ln w="0">
            <a:noFill/>
          </a:ln>
        </p:spPr>
      </p:sp>
      <p:sp>
        <p:nvSpPr>
          <p:cNvPr id="187" name="PlaceHolder 2"/>
          <p:cNvSpPr>
            <a:spLocks noGrp="1"/>
          </p:cNvSpPr>
          <p:nvPr>
            <p:ph type="body"/>
          </p:nvPr>
        </p:nvSpPr>
        <p:spPr>
          <a:xfrm>
            <a:off x="685800" y="4343400"/>
            <a:ext cx="5486400" cy="4114800"/>
          </a:xfrm>
          <a:prstGeom prst="rect">
            <a:avLst/>
          </a:prstGeom>
          <a:noFill/>
          <a:ln w="0">
            <a:noFill/>
          </a:ln>
        </p:spPr>
        <p:txBody>
          <a:bodyPr lIns="0" tIns="0" rIns="0" bIns="0" anchor="t">
            <a:noAutofit/>
          </a:bodyPr>
          <a:lstStyle/>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1200" b="1" strike="noStrike" spc="-1">
              <a:solidFill>
                <a:srgbClr val="000000"/>
              </a:solidFill>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Rectangle 7"/>
          <p:cNvSpPr/>
          <p:nvPr/>
        </p:nvSpPr>
        <p:spPr>
          <a:xfrm>
            <a:off x="3884760" y="8685360"/>
            <a:ext cx="2971800" cy="457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b">
            <a:no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0B1AB7F1-C6B7-4DE4-84F9-C6EE86926E75}" type="slidenum">
              <a:rPr lang="de-DE" sz="1200" b="0" strike="noStrike" spc="-1">
                <a:solidFill>
                  <a:srgbClr val="000000"/>
                </a:solidFill>
                <a:latin typeface="Arial"/>
              </a:rPr>
              <a:t>2</a:t>
            </a:fld>
            <a:endParaRPr lang="de-DE" sz="1200" b="0" strike="noStrike" spc="-1">
              <a:solidFill>
                <a:srgbClr val="000000"/>
              </a:solidFill>
              <a:latin typeface="Arial"/>
            </a:endParaRPr>
          </a:p>
        </p:txBody>
      </p:sp>
      <p:sp>
        <p:nvSpPr>
          <p:cNvPr id="144" name="PlaceHolder 1"/>
          <p:cNvSpPr>
            <a:spLocks noGrp="1" noRot="1" noChangeAspect="1"/>
          </p:cNvSpPr>
          <p:nvPr>
            <p:ph type="sldImg"/>
          </p:nvPr>
        </p:nvSpPr>
        <p:spPr>
          <a:xfrm>
            <a:off x="1143000" y="685800"/>
            <a:ext cx="4572000" cy="3429000"/>
          </a:xfrm>
          <a:prstGeom prst="rect">
            <a:avLst/>
          </a:prstGeom>
          <a:ln w="0">
            <a:noFill/>
          </a:ln>
        </p:spPr>
      </p:sp>
      <p:sp>
        <p:nvSpPr>
          <p:cNvPr id="145" name="PlaceHolder 2"/>
          <p:cNvSpPr>
            <a:spLocks noGrp="1"/>
          </p:cNvSpPr>
          <p:nvPr>
            <p:ph type="body"/>
          </p:nvPr>
        </p:nvSpPr>
        <p:spPr>
          <a:xfrm>
            <a:off x="685800" y="4343400"/>
            <a:ext cx="5486400" cy="4114800"/>
          </a:xfrm>
          <a:prstGeom prst="rect">
            <a:avLst/>
          </a:prstGeom>
          <a:noFill/>
          <a:ln w="0">
            <a:noFill/>
          </a:ln>
        </p:spPr>
        <p:txBody>
          <a:bodyPr anchor="t">
            <a:noAutofit/>
          </a:bodyPr>
          <a:lstStyle/>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Ob im täglichen Straßenbild, verstreut in der Landschaft oder gut versteckt – Überreste römischer Kultur sind im Alltag stets präsent und wir stolpern immer wieder über sie, oftmals vielleicht sogar, ohne uns darüber bewusst zu werden.</a:t>
            </a:r>
          </a:p>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Bild 1: Porta Nigra, ehemaliges römisches Stadttor in Trier</a:t>
            </a:r>
          </a:p>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Bild 2: Forum Romanum in Rom, ältestes römisches Forum und einst Mittelpunkt des politischen, wirtschaftlichen, kulturellen und religiösen Lebens </a:t>
            </a:r>
          </a:p>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Bild 3: Rekonstruktion eines Wachturms am Limes, dem römischen Grenzwall</a:t>
            </a:r>
          </a:p>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Bild 4: Therme in Bath, England</a:t>
            </a:r>
          </a:p>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Bild 5: Pont du Gard, Viadukt in Südfrankreich</a:t>
            </a:r>
          </a:p>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Bild 6: Exkursion zu einer römischen Ausgrabungsstätte</a:t>
            </a:r>
          </a:p>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Bild 7: alltäglicher Anblick – Straßennamen, die an die Römer erinnern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ectangle 7"/>
          <p:cNvSpPr/>
          <p:nvPr/>
        </p:nvSpPr>
        <p:spPr>
          <a:xfrm>
            <a:off x="3884760" y="8685360"/>
            <a:ext cx="2971800" cy="457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b">
            <a:no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9724C005-AD94-4610-8EC1-2BF109957A5B}" type="slidenum">
              <a:rPr lang="de-DE" sz="1200" b="0" strike="noStrike" spc="-1">
                <a:solidFill>
                  <a:srgbClr val="000000"/>
                </a:solidFill>
                <a:latin typeface="Arial"/>
              </a:rPr>
              <a:t>3</a:t>
            </a:fld>
            <a:endParaRPr lang="de-DE" sz="1200" b="0" strike="noStrike" spc="-1">
              <a:solidFill>
                <a:srgbClr val="000000"/>
              </a:solidFill>
              <a:latin typeface="Arial"/>
            </a:endParaRPr>
          </a:p>
        </p:txBody>
      </p:sp>
      <p:sp>
        <p:nvSpPr>
          <p:cNvPr id="147" name="PlaceHolder 1"/>
          <p:cNvSpPr>
            <a:spLocks noGrp="1" noRot="1" noChangeAspect="1"/>
          </p:cNvSpPr>
          <p:nvPr>
            <p:ph type="sldImg"/>
          </p:nvPr>
        </p:nvSpPr>
        <p:spPr>
          <a:xfrm>
            <a:off x="1143000" y="685800"/>
            <a:ext cx="4572000" cy="3429000"/>
          </a:xfrm>
          <a:prstGeom prst="rect">
            <a:avLst/>
          </a:prstGeom>
          <a:ln w="0">
            <a:noFill/>
          </a:ln>
        </p:spPr>
      </p:sp>
      <p:sp>
        <p:nvSpPr>
          <p:cNvPr id="148" name="PlaceHolder 2"/>
          <p:cNvSpPr>
            <a:spLocks noGrp="1"/>
          </p:cNvSpPr>
          <p:nvPr>
            <p:ph type="body"/>
          </p:nvPr>
        </p:nvSpPr>
        <p:spPr>
          <a:xfrm>
            <a:off x="685800" y="4343400"/>
            <a:ext cx="5486400" cy="4114800"/>
          </a:xfrm>
          <a:prstGeom prst="rect">
            <a:avLst/>
          </a:prstGeom>
          <a:noFill/>
          <a:ln w="0">
            <a:noFill/>
          </a:ln>
        </p:spPr>
        <p:txBody>
          <a:bodyPr anchor="t">
            <a:noAutofit/>
          </a:bodyPr>
          <a:lstStyle/>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Latein hat den Ruf, eine tote Sprache zu sein. Dies stimmt insofern, als es schon lange keine Muttersprachler mehr gibt und bis auf wenige Kenner niemand mehr aktiv die Sprache spricht. Aber in unserer heutigen Sprache lebt das Lateinische fort, viele unserer Wörter sind daraus entstanden und es ist immer wieder spannend, sich auf die Spurensuche nach den Wurzeln unserer Sprache zu begeben, wie dies im Lateinunterricht der Fall ist. </a:t>
            </a:r>
          </a:p>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Relativ leicht zu erkennen: lateinische Herkunft der Worte „Dezimalsystem“ und „Jura“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7"/>
          <p:cNvSpPr/>
          <p:nvPr/>
        </p:nvSpPr>
        <p:spPr>
          <a:xfrm>
            <a:off x="3884760" y="8685360"/>
            <a:ext cx="2971800" cy="457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b">
            <a:no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F642C6D2-9749-4BAB-A887-BB9CBFD05836}" type="slidenum">
              <a:rPr lang="de-DE" sz="1200" b="0" strike="noStrike" spc="-1">
                <a:solidFill>
                  <a:srgbClr val="000000"/>
                </a:solidFill>
                <a:latin typeface="Arial"/>
              </a:rPr>
              <a:t>4</a:t>
            </a:fld>
            <a:endParaRPr lang="de-DE" sz="1200" b="0" strike="noStrike" spc="-1">
              <a:solidFill>
                <a:srgbClr val="000000"/>
              </a:solidFill>
              <a:latin typeface="Arial"/>
            </a:endParaRPr>
          </a:p>
        </p:txBody>
      </p:sp>
      <p:sp>
        <p:nvSpPr>
          <p:cNvPr id="150" name="PlaceHolder 1"/>
          <p:cNvSpPr>
            <a:spLocks noGrp="1" noRot="1" noChangeAspect="1"/>
          </p:cNvSpPr>
          <p:nvPr>
            <p:ph type="sldImg"/>
          </p:nvPr>
        </p:nvSpPr>
        <p:spPr>
          <a:xfrm>
            <a:off x="1143000" y="685800"/>
            <a:ext cx="4572000" cy="3429000"/>
          </a:xfrm>
          <a:prstGeom prst="rect">
            <a:avLst/>
          </a:prstGeom>
          <a:ln w="0">
            <a:noFill/>
          </a:ln>
        </p:spPr>
      </p:sp>
      <p:sp>
        <p:nvSpPr>
          <p:cNvPr id="151" name="PlaceHolder 2"/>
          <p:cNvSpPr>
            <a:spLocks noGrp="1"/>
          </p:cNvSpPr>
          <p:nvPr>
            <p:ph type="body"/>
          </p:nvPr>
        </p:nvSpPr>
        <p:spPr>
          <a:xfrm>
            <a:off x="685800" y="4343400"/>
            <a:ext cx="5486400" cy="4114800"/>
          </a:xfrm>
          <a:prstGeom prst="rect">
            <a:avLst/>
          </a:prstGeom>
          <a:noFill/>
          <a:ln w="0">
            <a:noFill/>
          </a:ln>
        </p:spPr>
        <p:txBody>
          <a:bodyPr anchor="t">
            <a:noAutofit/>
          </a:bodyPr>
          <a:lstStyle/>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Auch noch leicht zu erkennen: Herkunft des Wortes „Fossil“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7"/>
          <p:cNvSpPr/>
          <p:nvPr/>
        </p:nvSpPr>
        <p:spPr>
          <a:xfrm>
            <a:off x="3884760" y="8685360"/>
            <a:ext cx="2971800" cy="457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b">
            <a:no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C3D3B843-237F-4AB3-ACBA-6F6171BBF315}" type="slidenum">
              <a:rPr lang="de-DE" sz="1200" b="0" strike="noStrike" spc="-1">
                <a:solidFill>
                  <a:srgbClr val="000000"/>
                </a:solidFill>
                <a:latin typeface="Arial"/>
              </a:rPr>
              <a:t>5</a:t>
            </a:fld>
            <a:endParaRPr lang="de-DE" sz="1200" b="0" strike="noStrike" spc="-1">
              <a:solidFill>
                <a:srgbClr val="000000"/>
              </a:solidFill>
              <a:latin typeface="Arial"/>
            </a:endParaRPr>
          </a:p>
        </p:txBody>
      </p:sp>
      <p:sp>
        <p:nvSpPr>
          <p:cNvPr id="153" name="PlaceHolder 1"/>
          <p:cNvSpPr>
            <a:spLocks noGrp="1" noRot="1" noChangeAspect="1"/>
          </p:cNvSpPr>
          <p:nvPr>
            <p:ph type="sldImg"/>
          </p:nvPr>
        </p:nvSpPr>
        <p:spPr>
          <a:xfrm>
            <a:off x="1143000" y="685800"/>
            <a:ext cx="4572000" cy="3429000"/>
          </a:xfrm>
          <a:prstGeom prst="rect">
            <a:avLst/>
          </a:prstGeom>
          <a:ln w="0">
            <a:noFill/>
          </a:ln>
        </p:spPr>
      </p:sp>
      <p:sp>
        <p:nvSpPr>
          <p:cNvPr id="154" name="PlaceHolder 2"/>
          <p:cNvSpPr>
            <a:spLocks noGrp="1"/>
          </p:cNvSpPr>
          <p:nvPr>
            <p:ph type="body"/>
          </p:nvPr>
        </p:nvSpPr>
        <p:spPr>
          <a:xfrm>
            <a:off x="685800" y="4343400"/>
            <a:ext cx="5486400" cy="4114800"/>
          </a:xfrm>
          <a:prstGeom prst="rect">
            <a:avLst/>
          </a:prstGeom>
          <a:noFill/>
          <a:ln w="0">
            <a:noFill/>
          </a:ln>
        </p:spPr>
        <p:txBody>
          <a:bodyPr anchor="t">
            <a:noAutofit/>
          </a:bodyPr>
          <a:lstStyle/>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auch hier ist die lateinische Herkunft nicht auf den ersten Blick erkennbar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Rectangle 7"/>
          <p:cNvSpPr/>
          <p:nvPr/>
        </p:nvSpPr>
        <p:spPr>
          <a:xfrm>
            <a:off x="3884760" y="8685360"/>
            <a:ext cx="2971800" cy="457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b">
            <a:no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BE880AF2-6BCB-4613-839E-9842D48EF99C}" type="slidenum">
              <a:rPr lang="de-DE" sz="1200" b="0" strike="noStrike" spc="-1">
                <a:solidFill>
                  <a:srgbClr val="000000"/>
                </a:solidFill>
                <a:latin typeface="Arial"/>
              </a:rPr>
              <a:t>6</a:t>
            </a:fld>
            <a:endParaRPr lang="de-DE" sz="1200" b="0" strike="noStrike" spc="-1">
              <a:solidFill>
                <a:srgbClr val="000000"/>
              </a:solidFill>
              <a:latin typeface="Arial"/>
            </a:endParaRPr>
          </a:p>
        </p:txBody>
      </p:sp>
      <p:sp>
        <p:nvSpPr>
          <p:cNvPr id="156" name="PlaceHolder 1"/>
          <p:cNvSpPr>
            <a:spLocks noGrp="1" noRot="1" noChangeAspect="1"/>
          </p:cNvSpPr>
          <p:nvPr>
            <p:ph type="sldImg"/>
          </p:nvPr>
        </p:nvSpPr>
        <p:spPr>
          <a:xfrm>
            <a:off x="1143000" y="685800"/>
            <a:ext cx="4572000" cy="3429000"/>
          </a:xfrm>
          <a:prstGeom prst="rect">
            <a:avLst/>
          </a:prstGeom>
          <a:ln w="0">
            <a:noFill/>
          </a:ln>
        </p:spPr>
      </p:sp>
      <p:sp>
        <p:nvSpPr>
          <p:cNvPr id="157" name="PlaceHolder 2"/>
          <p:cNvSpPr>
            <a:spLocks noGrp="1"/>
          </p:cNvSpPr>
          <p:nvPr>
            <p:ph type="body"/>
          </p:nvPr>
        </p:nvSpPr>
        <p:spPr>
          <a:xfrm>
            <a:off x="685800" y="4343400"/>
            <a:ext cx="5486400" cy="4114800"/>
          </a:xfrm>
          <a:prstGeom prst="rect">
            <a:avLst/>
          </a:prstGeom>
          <a:noFill/>
          <a:ln w="0">
            <a:noFill/>
          </a:ln>
        </p:spPr>
        <p:txBody>
          <a:bodyPr lIns="0" tIns="0" rIns="0" bIns="0" anchor="t">
            <a:noAutofit/>
          </a:bodyPr>
          <a:lstStyle/>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1200" b="0" strike="noStrike" spc="-1">
              <a:solidFill>
                <a:srgbClr val="000000"/>
              </a:solidFill>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tangle 7"/>
          <p:cNvSpPr/>
          <p:nvPr/>
        </p:nvSpPr>
        <p:spPr>
          <a:xfrm>
            <a:off x="3884760" y="8685360"/>
            <a:ext cx="2971800" cy="457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b">
            <a:no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C087EA7-34A9-493F-AA3E-94CE5A412A0B}" type="slidenum">
              <a:rPr lang="de-DE" sz="1200" b="0" strike="noStrike" spc="-1">
                <a:solidFill>
                  <a:srgbClr val="000000"/>
                </a:solidFill>
                <a:latin typeface="Arial"/>
              </a:rPr>
              <a:t>7</a:t>
            </a:fld>
            <a:endParaRPr lang="de-DE" sz="1200" b="0" strike="noStrike" spc="-1">
              <a:solidFill>
                <a:srgbClr val="000000"/>
              </a:solidFill>
              <a:latin typeface="Arial"/>
            </a:endParaRPr>
          </a:p>
        </p:txBody>
      </p:sp>
      <p:sp>
        <p:nvSpPr>
          <p:cNvPr id="159" name="PlaceHolder 1"/>
          <p:cNvSpPr>
            <a:spLocks noGrp="1" noRot="1" noChangeAspect="1"/>
          </p:cNvSpPr>
          <p:nvPr>
            <p:ph type="sldImg"/>
          </p:nvPr>
        </p:nvSpPr>
        <p:spPr>
          <a:xfrm>
            <a:off x="1143000" y="685800"/>
            <a:ext cx="4572000" cy="3429000"/>
          </a:xfrm>
          <a:prstGeom prst="rect">
            <a:avLst/>
          </a:prstGeom>
          <a:ln w="0">
            <a:noFill/>
          </a:ln>
        </p:spPr>
      </p:sp>
      <p:sp>
        <p:nvSpPr>
          <p:cNvPr id="160" name="PlaceHolder 2"/>
          <p:cNvSpPr>
            <a:spLocks noGrp="1"/>
          </p:cNvSpPr>
          <p:nvPr>
            <p:ph type="body"/>
          </p:nvPr>
        </p:nvSpPr>
        <p:spPr>
          <a:xfrm>
            <a:off x="685800" y="4343400"/>
            <a:ext cx="5486400" cy="4114800"/>
          </a:xfrm>
          <a:prstGeom prst="rect">
            <a:avLst/>
          </a:prstGeom>
          <a:noFill/>
          <a:ln w="0">
            <a:noFill/>
          </a:ln>
        </p:spPr>
        <p:txBody>
          <a:bodyPr anchor="t">
            <a:noAutofit/>
          </a:bodyPr>
          <a:lstStyle/>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Zu Punkt 2: Literaten, bildende Künstler, Komponisten und Philosophen haben sich zu allen Zeiten von den Werken aus dem alten Rom inspirieren lassen und ihre Motive und Vorstellungen weiterentwickelt.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Rectangle 7"/>
          <p:cNvSpPr/>
          <p:nvPr/>
        </p:nvSpPr>
        <p:spPr>
          <a:xfrm>
            <a:off x="3884760" y="8685360"/>
            <a:ext cx="2971800" cy="457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b">
            <a:no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8B64B374-7C13-47E7-9D6A-D3CE8F0E10C1}" type="slidenum">
              <a:rPr lang="de-DE" sz="1200" b="0" strike="noStrike" spc="-1">
                <a:solidFill>
                  <a:srgbClr val="000000"/>
                </a:solidFill>
                <a:latin typeface="Arial"/>
              </a:rPr>
              <a:t>8</a:t>
            </a:fld>
            <a:endParaRPr lang="de-DE" sz="1200" b="0" strike="noStrike" spc="-1">
              <a:solidFill>
                <a:srgbClr val="000000"/>
              </a:solidFill>
              <a:latin typeface="Arial"/>
            </a:endParaRPr>
          </a:p>
        </p:txBody>
      </p:sp>
      <p:sp>
        <p:nvSpPr>
          <p:cNvPr id="162" name="PlaceHolder 1"/>
          <p:cNvSpPr>
            <a:spLocks noGrp="1" noRot="1" noChangeAspect="1"/>
          </p:cNvSpPr>
          <p:nvPr>
            <p:ph type="sldImg"/>
          </p:nvPr>
        </p:nvSpPr>
        <p:spPr>
          <a:xfrm>
            <a:off x="1143000" y="685800"/>
            <a:ext cx="4572000" cy="3429000"/>
          </a:xfrm>
          <a:prstGeom prst="rect">
            <a:avLst/>
          </a:prstGeom>
          <a:ln w="0">
            <a:noFill/>
          </a:ln>
        </p:spPr>
      </p:sp>
      <p:sp>
        <p:nvSpPr>
          <p:cNvPr id="163" name="PlaceHolder 2"/>
          <p:cNvSpPr>
            <a:spLocks noGrp="1"/>
          </p:cNvSpPr>
          <p:nvPr>
            <p:ph type="body"/>
          </p:nvPr>
        </p:nvSpPr>
        <p:spPr>
          <a:xfrm>
            <a:off x="685800" y="4343400"/>
            <a:ext cx="5486400" cy="4114800"/>
          </a:xfrm>
          <a:prstGeom prst="rect">
            <a:avLst/>
          </a:prstGeom>
          <a:noFill/>
          <a:ln w="0">
            <a:noFill/>
          </a:ln>
        </p:spPr>
        <p:txBody>
          <a:bodyPr anchor="t">
            <a:noAutofit/>
          </a:bodyPr>
          <a:lstStyle/>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Zu Punkt 1: beispielsweise sind alle wissenschaftlichen Bezeichnungen der Biologie lateinisch, auch die Medizinersprache ist stark lateinisch „eingefärbt“.</a:t>
            </a:r>
          </a:p>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Zu Punkt 2: viele lateinische Rechtsregeln noch heute gebräuchlich, z.B. dubio pro reo = „im Zweifel für den Angeklagten“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Rectangle 7"/>
          <p:cNvSpPr/>
          <p:nvPr/>
        </p:nvSpPr>
        <p:spPr>
          <a:xfrm>
            <a:off x="3884760" y="8685360"/>
            <a:ext cx="2971800" cy="457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b">
            <a:no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5BF8620-F78B-4D13-9646-0C32EA28F3F4}" type="slidenum">
              <a:rPr lang="de-DE" sz="1200" b="0" strike="noStrike" spc="-1">
                <a:solidFill>
                  <a:srgbClr val="000000"/>
                </a:solidFill>
                <a:latin typeface="Arial"/>
              </a:rPr>
              <a:t>9</a:t>
            </a:fld>
            <a:endParaRPr lang="de-DE" sz="1200" b="0" strike="noStrike" spc="-1">
              <a:solidFill>
                <a:srgbClr val="000000"/>
              </a:solidFill>
              <a:latin typeface="Arial"/>
            </a:endParaRPr>
          </a:p>
        </p:txBody>
      </p:sp>
      <p:sp>
        <p:nvSpPr>
          <p:cNvPr id="165" name="PlaceHolder 1"/>
          <p:cNvSpPr>
            <a:spLocks noGrp="1" noRot="1" noChangeAspect="1"/>
          </p:cNvSpPr>
          <p:nvPr>
            <p:ph type="sldImg"/>
          </p:nvPr>
        </p:nvSpPr>
        <p:spPr>
          <a:xfrm>
            <a:off x="1143000" y="685800"/>
            <a:ext cx="4572000" cy="3429000"/>
          </a:xfrm>
          <a:prstGeom prst="rect">
            <a:avLst/>
          </a:prstGeom>
          <a:ln w="0">
            <a:noFill/>
          </a:ln>
        </p:spPr>
      </p:sp>
      <p:sp>
        <p:nvSpPr>
          <p:cNvPr id="166" name="PlaceHolder 2"/>
          <p:cNvSpPr>
            <a:spLocks noGrp="1"/>
          </p:cNvSpPr>
          <p:nvPr>
            <p:ph type="body"/>
          </p:nvPr>
        </p:nvSpPr>
        <p:spPr>
          <a:xfrm>
            <a:off x="685800" y="4343400"/>
            <a:ext cx="5486400" cy="4114800"/>
          </a:xfrm>
          <a:prstGeom prst="rect">
            <a:avLst/>
          </a:prstGeom>
          <a:noFill/>
          <a:ln w="0">
            <a:noFill/>
          </a:ln>
        </p:spPr>
        <p:txBody>
          <a:bodyPr anchor="t">
            <a:noAutofit/>
          </a:bodyPr>
          <a:lstStyle/>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Zu Punkt 1: z.B. mehr als die Hälfte aller Wörter im Englischen lateinstämmig</a:t>
            </a:r>
          </a:p>
          <a:p>
            <a:pPr indent="0">
              <a:spcBef>
                <a:spcPts val="45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Zu Punkt 2: auch im Deutschen viele Wörter angelehnt ans Lateinische, sogenannte Lehnwörter – als Beispiel: das deutsche Wort „Pfund“ kommt vom Lateinischen pondus = „das Gewicht“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5C240C79-7CE8-4451-9B0B-2BE4D058FB7C}" type="slidenum">
              <a:t>‹Nr.›</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320"/>
            <a:ext cx="8229600" cy="1143000"/>
          </a:xfrm>
          <a:prstGeom prst="rect">
            <a:avLst/>
          </a:prstGeom>
          <a:noFill/>
          <a:ln w="0">
            <a:noFill/>
          </a:ln>
        </p:spPr>
        <p:txBody>
          <a:bodyPr lIns="90000" tIns="46800" rIns="90000" bIns="46800" anchor="ctr">
            <a:noAutofit/>
          </a:bodyPr>
          <a:lstStyle/>
          <a:p>
            <a:pPr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4400" b="0" strike="noStrike" spc="-1">
              <a:solidFill>
                <a:srgbClr val="000000"/>
              </a:solidFill>
              <a:latin typeface="Arial"/>
            </a:endParaRPr>
          </a:p>
        </p:txBody>
      </p:sp>
      <p:sp>
        <p:nvSpPr>
          <p:cNvPr id="27" name="PlaceHolder 2"/>
          <p:cNvSpPr>
            <a:spLocks noGrp="1"/>
          </p:cNvSpPr>
          <p:nvPr>
            <p:ph/>
          </p:nvPr>
        </p:nvSpPr>
        <p:spPr>
          <a:xfrm>
            <a:off x="457200" y="1600200"/>
            <a:ext cx="8229600" cy="2158560"/>
          </a:xfrm>
          <a:prstGeom prst="rect">
            <a:avLst/>
          </a:prstGeom>
          <a:noFill/>
          <a:ln w="0">
            <a:noFill/>
          </a:ln>
        </p:spPr>
        <p:txBody>
          <a:bodyPr lIns="90000" tIns="46800" rIns="90000" bIns="46800" anchor="t">
            <a:normAutofit/>
          </a:bodyPr>
          <a:lstStyle/>
          <a:p>
            <a:pPr indent="0">
              <a:spcBef>
                <a:spcPts val="79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28" name="PlaceHolder 3"/>
          <p:cNvSpPr>
            <a:spLocks noGrp="1"/>
          </p:cNvSpPr>
          <p:nvPr>
            <p:ph/>
          </p:nvPr>
        </p:nvSpPr>
        <p:spPr>
          <a:xfrm>
            <a:off x="457200" y="3964320"/>
            <a:ext cx="8229600" cy="2158560"/>
          </a:xfrm>
          <a:prstGeom prst="rect">
            <a:avLst/>
          </a:prstGeom>
          <a:noFill/>
          <a:ln w="0">
            <a:noFill/>
          </a:ln>
        </p:spPr>
        <p:txBody>
          <a:bodyPr lIns="90000" tIns="46800" rIns="90000" bIns="46800" anchor="t">
            <a:normAutofit/>
          </a:bodyPr>
          <a:lstStyle/>
          <a:p>
            <a:pPr indent="0">
              <a:spcBef>
                <a:spcPts val="79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6023B775-09E8-4628-921C-CFBCECA193AD}" type="slidenum">
              <a:t>‹Nr.›</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320"/>
            <a:ext cx="8229600" cy="1143000"/>
          </a:xfrm>
          <a:prstGeom prst="rect">
            <a:avLst/>
          </a:prstGeom>
          <a:noFill/>
          <a:ln w="0">
            <a:noFill/>
          </a:ln>
        </p:spPr>
        <p:txBody>
          <a:bodyPr lIns="90000" tIns="46800" rIns="90000" bIns="46800" anchor="ctr">
            <a:noAutofit/>
          </a:bodyPr>
          <a:lstStyle/>
          <a:p>
            <a:pPr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4400" b="0" strike="noStrike" spc="-1">
              <a:solidFill>
                <a:srgbClr val="000000"/>
              </a:solidFill>
              <a:latin typeface="Arial"/>
            </a:endParaRPr>
          </a:p>
        </p:txBody>
      </p:sp>
      <p:sp>
        <p:nvSpPr>
          <p:cNvPr id="30" name="PlaceHolder 2"/>
          <p:cNvSpPr>
            <a:spLocks noGrp="1"/>
          </p:cNvSpPr>
          <p:nvPr>
            <p:ph/>
          </p:nvPr>
        </p:nvSpPr>
        <p:spPr>
          <a:xfrm>
            <a:off x="457200" y="1600200"/>
            <a:ext cx="4015800" cy="2158560"/>
          </a:xfrm>
          <a:prstGeom prst="rect">
            <a:avLst/>
          </a:prstGeom>
          <a:noFill/>
          <a:ln w="0">
            <a:noFill/>
          </a:ln>
        </p:spPr>
        <p:txBody>
          <a:bodyPr lIns="90000" tIns="46800" rIns="90000" bIns="46800" anchor="t">
            <a:normAutofit/>
          </a:bodyPr>
          <a:lstStyle/>
          <a:p>
            <a:pPr indent="0">
              <a:spcBef>
                <a:spcPts val="79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31" name="PlaceHolder 3"/>
          <p:cNvSpPr>
            <a:spLocks noGrp="1"/>
          </p:cNvSpPr>
          <p:nvPr>
            <p:ph/>
          </p:nvPr>
        </p:nvSpPr>
        <p:spPr>
          <a:xfrm>
            <a:off x="4674240" y="1600200"/>
            <a:ext cx="4015800" cy="2158560"/>
          </a:xfrm>
          <a:prstGeom prst="rect">
            <a:avLst/>
          </a:prstGeom>
          <a:noFill/>
          <a:ln w="0">
            <a:noFill/>
          </a:ln>
        </p:spPr>
        <p:txBody>
          <a:bodyPr lIns="90000" tIns="46800" rIns="90000" bIns="46800" anchor="t">
            <a:normAutofit/>
          </a:bodyPr>
          <a:lstStyle/>
          <a:p>
            <a:pPr indent="0">
              <a:spcBef>
                <a:spcPts val="79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32" name="PlaceHolder 4"/>
          <p:cNvSpPr>
            <a:spLocks noGrp="1"/>
          </p:cNvSpPr>
          <p:nvPr>
            <p:ph/>
          </p:nvPr>
        </p:nvSpPr>
        <p:spPr>
          <a:xfrm>
            <a:off x="457200" y="3964320"/>
            <a:ext cx="4015800" cy="2158560"/>
          </a:xfrm>
          <a:prstGeom prst="rect">
            <a:avLst/>
          </a:prstGeom>
          <a:noFill/>
          <a:ln w="0">
            <a:noFill/>
          </a:ln>
        </p:spPr>
        <p:txBody>
          <a:bodyPr lIns="90000" tIns="46800" rIns="90000" bIns="46800" anchor="t">
            <a:normAutofit/>
          </a:bodyPr>
          <a:lstStyle/>
          <a:p>
            <a:pPr indent="0">
              <a:spcBef>
                <a:spcPts val="79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33" name="PlaceHolder 5"/>
          <p:cNvSpPr>
            <a:spLocks noGrp="1"/>
          </p:cNvSpPr>
          <p:nvPr>
            <p:ph/>
          </p:nvPr>
        </p:nvSpPr>
        <p:spPr>
          <a:xfrm>
            <a:off x="4674240" y="3964320"/>
            <a:ext cx="4015800" cy="2158560"/>
          </a:xfrm>
          <a:prstGeom prst="rect">
            <a:avLst/>
          </a:prstGeom>
          <a:noFill/>
          <a:ln w="0">
            <a:noFill/>
          </a:ln>
        </p:spPr>
        <p:txBody>
          <a:bodyPr lIns="90000" tIns="46800" rIns="90000" bIns="46800" anchor="t">
            <a:normAutofit/>
          </a:bodyPr>
          <a:lstStyle/>
          <a:p>
            <a:pPr indent="0">
              <a:spcBef>
                <a:spcPts val="79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E8328A17-A8C1-4F41-BFDB-226A76414762}" type="slidenum">
              <a:t>‹Nr.›</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320"/>
            <a:ext cx="8229600" cy="1143000"/>
          </a:xfrm>
          <a:prstGeom prst="rect">
            <a:avLst/>
          </a:prstGeom>
          <a:noFill/>
          <a:ln w="0">
            <a:noFill/>
          </a:ln>
        </p:spPr>
        <p:txBody>
          <a:bodyPr lIns="90000" tIns="46800" rIns="90000" bIns="46800" anchor="ctr">
            <a:noAutofit/>
          </a:bodyPr>
          <a:lstStyle/>
          <a:p>
            <a:pPr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4400" b="0" strike="noStrike" spc="-1">
              <a:solidFill>
                <a:srgbClr val="000000"/>
              </a:solidFill>
              <a:latin typeface="Arial"/>
            </a:endParaRPr>
          </a:p>
        </p:txBody>
      </p:sp>
      <p:sp>
        <p:nvSpPr>
          <p:cNvPr id="35" name="PlaceHolder 2"/>
          <p:cNvSpPr>
            <a:spLocks noGrp="1"/>
          </p:cNvSpPr>
          <p:nvPr>
            <p:ph/>
          </p:nvPr>
        </p:nvSpPr>
        <p:spPr>
          <a:xfrm>
            <a:off x="457200" y="1600200"/>
            <a:ext cx="2649600" cy="2158560"/>
          </a:xfrm>
          <a:prstGeom prst="rect">
            <a:avLst/>
          </a:prstGeom>
          <a:noFill/>
          <a:ln w="0">
            <a:noFill/>
          </a:ln>
        </p:spPr>
        <p:txBody>
          <a:bodyPr lIns="90000" tIns="46800" rIns="90000" bIns="46800" anchor="t">
            <a:normAutofit/>
          </a:bodyPr>
          <a:lstStyle/>
          <a:p>
            <a:pPr indent="0">
              <a:spcBef>
                <a:spcPts val="79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36" name="PlaceHolder 3"/>
          <p:cNvSpPr>
            <a:spLocks noGrp="1"/>
          </p:cNvSpPr>
          <p:nvPr>
            <p:ph/>
          </p:nvPr>
        </p:nvSpPr>
        <p:spPr>
          <a:xfrm>
            <a:off x="3239640" y="1600200"/>
            <a:ext cx="2649600" cy="2158560"/>
          </a:xfrm>
          <a:prstGeom prst="rect">
            <a:avLst/>
          </a:prstGeom>
          <a:noFill/>
          <a:ln w="0">
            <a:noFill/>
          </a:ln>
        </p:spPr>
        <p:txBody>
          <a:bodyPr lIns="90000" tIns="46800" rIns="90000" bIns="46800" anchor="t">
            <a:normAutofit/>
          </a:bodyPr>
          <a:lstStyle/>
          <a:p>
            <a:pPr indent="0">
              <a:spcBef>
                <a:spcPts val="79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37" name="PlaceHolder 4"/>
          <p:cNvSpPr>
            <a:spLocks noGrp="1"/>
          </p:cNvSpPr>
          <p:nvPr>
            <p:ph/>
          </p:nvPr>
        </p:nvSpPr>
        <p:spPr>
          <a:xfrm>
            <a:off x="6022080" y="1600200"/>
            <a:ext cx="2649600" cy="2158560"/>
          </a:xfrm>
          <a:prstGeom prst="rect">
            <a:avLst/>
          </a:prstGeom>
          <a:noFill/>
          <a:ln w="0">
            <a:noFill/>
          </a:ln>
        </p:spPr>
        <p:txBody>
          <a:bodyPr lIns="90000" tIns="46800" rIns="90000" bIns="46800" anchor="t">
            <a:normAutofit/>
          </a:bodyPr>
          <a:lstStyle/>
          <a:p>
            <a:pPr indent="0">
              <a:spcBef>
                <a:spcPts val="79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38" name="PlaceHolder 5"/>
          <p:cNvSpPr>
            <a:spLocks noGrp="1"/>
          </p:cNvSpPr>
          <p:nvPr>
            <p:ph/>
          </p:nvPr>
        </p:nvSpPr>
        <p:spPr>
          <a:xfrm>
            <a:off x="457200" y="3964320"/>
            <a:ext cx="2649600" cy="2158560"/>
          </a:xfrm>
          <a:prstGeom prst="rect">
            <a:avLst/>
          </a:prstGeom>
          <a:noFill/>
          <a:ln w="0">
            <a:noFill/>
          </a:ln>
        </p:spPr>
        <p:txBody>
          <a:bodyPr lIns="90000" tIns="46800" rIns="90000" bIns="46800" anchor="t">
            <a:normAutofit/>
          </a:bodyPr>
          <a:lstStyle/>
          <a:p>
            <a:pPr indent="0">
              <a:spcBef>
                <a:spcPts val="79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39" name="PlaceHolder 6"/>
          <p:cNvSpPr>
            <a:spLocks noGrp="1"/>
          </p:cNvSpPr>
          <p:nvPr>
            <p:ph/>
          </p:nvPr>
        </p:nvSpPr>
        <p:spPr>
          <a:xfrm>
            <a:off x="3239640" y="3964320"/>
            <a:ext cx="2649600" cy="2158560"/>
          </a:xfrm>
          <a:prstGeom prst="rect">
            <a:avLst/>
          </a:prstGeom>
          <a:noFill/>
          <a:ln w="0">
            <a:noFill/>
          </a:ln>
        </p:spPr>
        <p:txBody>
          <a:bodyPr lIns="90000" tIns="46800" rIns="90000" bIns="46800" anchor="t">
            <a:normAutofit/>
          </a:bodyPr>
          <a:lstStyle/>
          <a:p>
            <a:pPr indent="0">
              <a:spcBef>
                <a:spcPts val="79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40" name="PlaceHolder 7"/>
          <p:cNvSpPr>
            <a:spLocks noGrp="1"/>
          </p:cNvSpPr>
          <p:nvPr>
            <p:ph/>
          </p:nvPr>
        </p:nvSpPr>
        <p:spPr>
          <a:xfrm>
            <a:off x="6022080" y="3964320"/>
            <a:ext cx="2649600" cy="2158560"/>
          </a:xfrm>
          <a:prstGeom prst="rect">
            <a:avLst/>
          </a:prstGeom>
          <a:noFill/>
          <a:ln w="0">
            <a:noFill/>
          </a:ln>
        </p:spPr>
        <p:txBody>
          <a:bodyPr lIns="90000" tIns="46800" rIns="90000" bIns="46800" anchor="t">
            <a:normAutofit/>
          </a:bodyPr>
          <a:lstStyle/>
          <a:p>
            <a:pPr indent="0">
              <a:spcBef>
                <a:spcPts val="79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49D70A0D-CD7A-48A3-8E0A-1AAE87C58790}" type="slidenum">
              <a:t>‹Nr.›</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320"/>
            <a:ext cx="8229600" cy="1143000"/>
          </a:xfrm>
          <a:prstGeom prst="rect">
            <a:avLst/>
          </a:prstGeom>
          <a:noFill/>
          <a:ln w="0">
            <a:noFill/>
          </a:ln>
        </p:spPr>
        <p:txBody>
          <a:bodyPr lIns="90000" tIns="46800" rIns="90000" bIns="46800" anchor="ctr">
            <a:noAutofit/>
          </a:bodyPr>
          <a:lstStyle/>
          <a:p>
            <a:pPr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4400" b="0" strike="noStrike" spc="-1">
              <a:solidFill>
                <a:srgbClr val="000000"/>
              </a:solidFill>
              <a:latin typeface="Arial"/>
            </a:endParaRPr>
          </a:p>
        </p:txBody>
      </p:sp>
      <p:sp>
        <p:nvSpPr>
          <p:cNvPr id="6" name="PlaceHolder 2"/>
          <p:cNvSpPr>
            <a:spLocks noGrp="1"/>
          </p:cNvSpPr>
          <p:nvPr>
            <p:ph type="subTitle"/>
          </p:nvPr>
        </p:nvSpPr>
        <p:spPr>
          <a:xfrm>
            <a:off x="457200" y="1600200"/>
            <a:ext cx="8229600" cy="4525920"/>
          </a:xfrm>
          <a:prstGeom prst="rect">
            <a:avLst/>
          </a:prstGeom>
          <a:noFill/>
          <a:ln w="0">
            <a:noFill/>
          </a:ln>
        </p:spPr>
        <p:txBody>
          <a:bodyPr lIns="0" tIns="0" rIns="0" bIns="0" anchor="ctr">
            <a:noAutofit/>
          </a:bodyPr>
          <a:lstStyle/>
          <a:p>
            <a:pPr indent="0" algn="ctr">
              <a:spcBef>
                <a:spcPts val="799"/>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D5A88D89-D0D9-49F3-AD6A-8E7F4D10A05E}" type="slidenum">
              <a:t>‹Nr.›</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320"/>
            <a:ext cx="8229600" cy="1143000"/>
          </a:xfrm>
          <a:prstGeom prst="rect">
            <a:avLst/>
          </a:prstGeom>
          <a:noFill/>
          <a:ln w="0">
            <a:noFill/>
          </a:ln>
        </p:spPr>
        <p:txBody>
          <a:bodyPr lIns="90000" tIns="46800" rIns="90000" bIns="46800" anchor="ctr">
            <a:noAutofit/>
          </a:bodyPr>
          <a:lstStyle/>
          <a:p>
            <a:pPr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4400" b="0" strike="noStrike" spc="-1">
              <a:solidFill>
                <a:srgbClr val="000000"/>
              </a:solidFill>
              <a:latin typeface="Arial"/>
            </a:endParaRPr>
          </a:p>
        </p:txBody>
      </p:sp>
      <p:sp>
        <p:nvSpPr>
          <p:cNvPr id="8" name="PlaceHolder 2"/>
          <p:cNvSpPr>
            <a:spLocks noGrp="1"/>
          </p:cNvSpPr>
          <p:nvPr>
            <p:ph/>
          </p:nvPr>
        </p:nvSpPr>
        <p:spPr>
          <a:xfrm>
            <a:off x="457200" y="1600200"/>
            <a:ext cx="8229600" cy="4525920"/>
          </a:xfrm>
          <a:prstGeom prst="rect">
            <a:avLst/>
          </a:prstGeom>
          <a:noFill/>
          <a:ln w="0">
            <a:noFill/>
          </a:ln>
        </p:spPr>
        <p:txBody>
          <a:bodyPr lIns="90000" tIns="46800" rIns="90000" bIns="46800" anchor="t">
            <a:normAutofit/>
          </a:bodyPr>
          <a:lstStyle/>
          <a:p>
            <a:pPr indent="0">
              <a:spcBef>
                <a:spcPts val="79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874397D6-C0DA-4F8D-BD20-C8AC0BFCDD72}" type="slidenum">
              <a:t>‹Nr.›</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320"/>
            <a:ext cx="8229600" cy="1143000"/>
          </a:xfrm>
          <a:prstGeom prst="rect">
            <a:avLst/>
          </a:prstGeom>
          <a:noFill/>
          <a:ln w="0">
            <a:noFill/>
          </a:ln>
        </p:spPr>
        <p:txBody>
          <a:bodyPr lIns="90000" tIns="46800" rIns="90000" bIns="46800" anchor="ctr">
            <a:noAutofit/>
          </a:bodyPr>
          <a:lstStyle/>
          <a:p>
            <a:pPr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4400" b="0" strike="noStrike" spc="-1">
              <a:solidFill>
                <a:srgbClr val="000000"/>
              </a:solidFill>
              <a:latin typeface="Arial"/>
            </a:endParaRPr>
          </a:p>
        </p:txBody>
      </p:sp>
      <p:sp>
        <p:nvSpPr>
          <p:cNvPr id="10" name="PlaceHolder 2"/>
          <p:cNvSpPr>
            <a:spLocks noGrp="1"/>
          </p:cNvSpPr>
          <p:nvPr>
            <p:ph/>
          </p:nvPr>
        </p:nvSpPr>
        <p:spPr>
          <a:xfrm>
            <a:off x="457200" y="1600200"/>
            <a:ext cx="4015800" cy="4525920"/>
          </a:xfrm>
          <a:prstGeom prst="rect">
            <a:avLst/>
          </a:prstGeom>
          <a:noFill/>
          <a:ln w="0">
            <a:noFill/>
          </a:ln>
        </p:spPr>
        <p:txBody>
          <a:bodyPr lIns="90000" tIns="46800" rIns="90000" bIns="46800" anchor="t">
            <a:normAutofit/>
          </a:bodyPr>
          <a:lstStyle/>
          <a:p>
            <a:pPr indent="0">
              <a:spcBef>
                <a:spcPts val="79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11" name="PlaceHolder 3"/>
          <p:cNvSpPr>
            <a:spLocks noGrp="1"/>
          </p:cNvSpPr>
          <p:nvPr>
            <p:ph/>
          </p:nvPr>
        </p:nvSpPr>
        <p:spPr>
          <a:xfrm>
            <a:off x="4674240" y="1600200"/>
            <a:ext cx="4015800" cy="4525920"/>
          </a:xfrm>
          <a:prstGeom prst="rect">
            <a:avLst/>
          </a:prstGeom>
          <a:noFill/>
          <a:ln w="0">
            <a:noFill/>
          </a:ln>
        </p:spPr>
        <p:txBody>
          <a:bodyPr lIns="90000" tIns="46800" rIns="90000" bIns="46800" anchor="t">
            <a:normAutofit/>
          </a:bodyPr>
          <a:lstStyle/>
          <a:p>
            <a:pPr indent="0">
              <a:spcBef>
                <a:spcPts val="79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674FEF62-6898-4C33-8A1F-E54B1306A6FF}" type="slidenum">
              <a:t>‹Nr.›</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320"/>
            <a:ext cx="8229600" cy="1143000"/>
          </a:xfrm>
          <a:prstGeom prst="rect">
            <a:avLst/>
          </a:prstGeom>
          <a:noFill/>
          <a:ln w="0">
            <a:noFill/>
          </a:ln>
        </p:spPr>
        <p:txBody>
          <a:bodyPr lIns="90000" tIns="46800" rIns="90000" bIns="46800" anchor="ctr">
            <a:noAutofit/>
          </a:bodyPr>
          <a:lstStyle/>
          <a:p>
            <a:pPr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44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AD71FCDA-B7C0-46D1-ADB1-5E4A86018D56}" type="slidenum">
              <a:t>‹Nr.›</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320"/>
            <a:ext cx="8229600" cy="5299560"/>
          </a:xfrm>
          <a:prstGeom prst="rect">
            <a:avLst/>
          </a:prstGeom>
          <a:noFill/>
          <a:ln w="0">
            <a:noFill/>
          </a:ln>
        </p:spPr>
        <p:txBody>
          <a:bodyPr lIns="0" tIns="0" rIns="0" bIns="0" anchor="ctr">
            <a:noAutofit/>
          </a:bodyPr>
          <a:lstStyle/>
          <a:p>
            <a:pPr algn="ctr">
              <a:spcBef>
                <a:spcPts val="799"/>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540D04B9-F512-4207-BFFE-8C4208E3FC63}" type="slidenum">
              <a:t>‹Nr.›</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320"/>
            <a:ext cx="8229600" cy="1143000"/>
          </a:xfrm>
          <a:prstGeom prst="rect">
            <a:avLst/>
          </a:prstGeom>
          <a:noFill/>
          <a:ln w="0">
            <a:noFill/>
          </a:ln>
        </p:spPr>
        <p:txBody>
          <a:bodyPr lIns="90000" tIns="46800" rIns="90000" bIns="46800" anchor="ctr">
            <a:noAutofit/>
          </a:bodyPr>
          <a:lstStyle/>
          <a:p>
            <a:pPr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4400" b="0" strike="noStrike" spc="-1">
              <a:solidFill>
                <a:srgbClr val="000000"/>
              </a:solidFill>
              <a:latin typeface="Arial"/>
            </a:endParaRPr>
          </a:p>
        </p:txBody>
      </p:sp>
      <p:sp>
        <p:nvSpPr>
          <p:cNvPr id="15" name="PlaceHolder 2"/>
          <p:cNvSpPr>
            <a:spLocks noGrp="1"/>
          </p:cNvSpPr>
          <p:nvPr>
            <p:ph/>
          </p:nvPr>
        </p:nvSpPr>
        <p:spPr>
          <a:xfrm>
            <a:off x="457200" y="1600200"/>
            <a:ext cx="4015800" cy="2158560"/>
          </a:xfrm>
          <a:prstGeom prst="rect">
            <a:avLst/>
          </a:prstGeom>
          <a:noFill/>
          <a:ln w="0">
            <a:noFill/>
          </a:ln>
        </p:spPr>
        <p:txBody>
          <a:bodyPr lIns="90000" tIns="46800" rIns="90000" bIns="46800" anchor="t">
            <a:normAutofit/>
          </a:bodyPr>
          <a:lstStyle/>
          <a:p>
            <a:pPr indent="0">
              <a:spcBef>
                <a:spcPts val="79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16" name="PlaceHolder 3"/>
          <p:cNvSpPr>
            <a:spLocks noGrp="1"/>
          </p:cNvSpPr>
          <p:nvPr>
            <p:ph/>
          </p:nvPr>
        </p:nvSpPr>
        <p:spPr>
          <a:xfrm>
            <a:off x="4674240" y="1600200"/>
            <a:ext cx="4015800" cy="4525920"/>
          </a:xfrm>
          <a:prstGeom prst="rect">
            <a:avLst/>
          </a:prstGeom>
          <a:noFill/>
          <a:ln w="0">
            <a:noFill/>
          </a:ln>
        </p:spPr>
        <p:txBody>
          <a:bodyPr lIns="90000" tIns="46800" rIns="90000" bIns="46800" anchor="t">
            <a:normAutofit/>
          </a:bodyPr>
          <a:lstStyle/>
          <a:p>
            <a:pPr indent="0">
              <a:spcBef>
                <a:spcPts val="79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17" name="PlaceHolder 4"/>
          <p:cNvSpPr>
            <a:spLocks noGrp="1"/>
          </p:cNvSpPr>
          <p:nvPr>
            <p:ph/>
          </p:nvPr>
        </p:nvSpPr>
        <p:spPr>
          <a:xfrm>
            <a:off x="457200" y="3964320"/>
            <a:ext cx="4015800" cy="2158560"/>
          </a:xfrm>
          <a:prstGeom prst="rect">
            <a:avLst/>
          </a:prstGeom>
          <a:noFill/>
          <a:ln w="0">
            <a:noFill/>
          </a:ln>
        </p:spPr>
        <p:txBody>
          <a:bodyPr lIns="90000" tIns="46800" rIns="90000" bIns="46800" anchor="t">
            <a:normAutofit/>
          </a:bodyPr>
          <a:lstStyle/>
          <a:p>
            <a:pPr indent="0">
              <a:spcBef>
                <a:spcPts val="79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12F6ACD-B01B-42CA-B18B-941B586ACCFC}" type="slidenum">
              <a:t>‹Nr.›</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320"/>
            <a:ext cx="8229600" cy="1143000"/>
          </a:xfrm>
          <a:prstGeom prst="rect">
            <a:avLst/>
          </a:prstGeom>
          <a:noFill/>
          <a:ln w="0">
            <a:noFill/>
          </a:ln>
        </p:spPr>
        <p:txBody>
          <a:bodyPr lIns="90000" tIns="46800" rIns="90000" bIns="46800" anchor="ctr">
            <a:noAutofit/>
          </a:bodyPr>
          <a:lstStyle/>
          <a:p>
            <a:pPr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4400" b="0" strike="noStrike" spc="-1">
              <a:solidFill>
                <a:srgbClr val="000000"/>
              </a:solidFill>
              <a:latin typeface="Arial"/>
            </a:endParaRPr>
          </a:p>
        </p:txBody>
      </p:sp>
      <p:sp>
        <p:nvSpPr>
          <p:cNvPr id="19" name="PlaceHolder 2"/>
          <p:cNvSpPr>
            <a:spLocks noGrp="1"/>
          </p:cNvSpPr>
          <p:nvPr>
            <p:ph/>
          </p:nvPr>
        </p:nvSpPr>
        <p:spPr>
          <a:xfrm>
            <a:off x="457200" y="1600200"/>
            <a:ext cx="4015800" cy="4525920"/>
          </a:xfrm>
          <a:prstGeom prst="rect">
            <a:avLst/>
          </a:prstGeom>
          <a:noFill/>
          <a:ln w="0">
            <a:noFill/>
          </a:ln>
        </p:spPr>
        <p:txBody>
          <a:bodyPr lIns="90000" tIns="46800" rIns="90000" bIns="46800" anchor="t">
            <a:normAutofit/>
          </a:bodyPr>
          <a:lstStyle/>
          <a:p>
            <a:pPr indent="0">
              <a:spcBef>
                <a:spcPts val="79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20" name="PlaceHolder 3"/>
          <p:cNvSpPr>
            <a:spLocks noGrp="1"/>
          </p:cNvSpPr>
          <p:nvPr>
            <p:ph/>
          </p:nvPr>
        </p:nvSpPr>
        <p:spPr>
          <a:xfrm>
            <a:off x="4674240" y="1600200"/>
            <a:ext cx="4015800" cy="2158560"/>
          </a:xfrm>
          <a:prstGeom prst="rect">
            <a:avLst/>
          </a:prstGeom>
          <a:noFill/>
          <a:ln w="0">
            <a:noFill/>
          </a:ln>
        </p:spPr>
        <p:txBody>
          <a:bodyPr lIns="90000" tIns="46800" rIns="90000" bIns="46800" anchor="t">
            <a:normAutofit/>
          </a:bodyPr>
          <a:lstStyle/>
          <a:p>
            <a:pPr indent="0">
              <a:spcBef>
                <a:spcPts val="79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21" name="PlaceHolder 4"/>
          <p:cNvSpPr>
            <a:spLocks noGrp="1"/>
          </p:cNvSpPr>
          <p:nvPr>
            <p:ph/>
          </p:nvPr>
        </p:nvSpPr>
        <p:spPr>
          <a:xfrm>
            <a:off x="4674240" y="3964320"/>
            <a:ext cx="4015800" cy="2158560"/>
          </a:xfrm>
          <a:prstGeom prst="rect">
            <a:avLst/>
          </a:prstGeom>
          <a:noFill/>
          <a:ln w="0">
            <a:noFill/>
          </a:ln>
        </p:spPr>
        <p:txBody>
          <a:bodyPr lIns="90000" tIns="46800" rIns="90000" bIns="46800" anchor="t">
            <a:normAutofit/>
          </a:bodyPr>
          <a:lstStyle/>
          <a:p>
            <a:pPr indent="0">
              <a:spcBef>
                <a:spcPts val="79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484E9CD-BBC4-42F2-B492-D8B13C4E2D1E}" type="slidenum">
              <a:t>‹Nr.›</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320"/>
            <a:ext cx="8229600" cy="1143000"/>
          </a:xfrm>
          <a:prstGeom prst="rect">
            <a:avLst/>
          </a:prstGeom>
          <a:noFill/>
          <a:ln w="0">
            <a:noFill/>
          </a:ln>
        </p:spPr>
        <p:txBody>
          <a:bodyPr lIns="90000" tIns="46800" rIns="90000" bIns="46800" anchor="ctr">
            <a:noAutofit/>
          </a:bodyPr>
          <a:lstStyle/>
          <a:p>
            <a:pPr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4400" b="0" strike="noStrike" spc="-1">
              <a:solidFill>
                <a:srgbClr val="000000"/>
              </a:solidFill>
              <a:latin typeface="Arial"/>
            </a:endParaRPr>
          </a:p>
        </p:txBody>
      </p:sp>
      <p:sp>
        <p:nvSpPr>
          <p:cNvPr id="23" name="PlaceHolder 2"/>
          <p:cNvSpPr>
            <a:spLocks noGrp="1"/>
          </p:cNvSpPr>
          <p:nvPr>
            <p:ph/>
          </p:nvPr>
        </p:nvSpPr>
        <p:spPr>
          <a:xfrm>
            <a:off x="457200" y="1600200"/>
            <a:ext cx="4015800" cy="2158560"/>
          </a:xfrm>
          <a:prstGeom prst="rect">
            <a:avLst/>
          </a:prstGeom>
          <a:noFill/>
          <a:ln w="0">
            <a:noFill/>
          </a:ln>
        </p:spPr>
        <p:txBody>
          <a:bodyPr lIns="90000" tIns="46800" rIns="90000" bIns="46800" anchor="t">
            <a:normAutofit/>
          </a:bodyPr>
          <a:lstStyle/>
          <a:p>
            <a:pPr indent="0">
              <a:spcBef>
                <a:spcPts val="79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24" name="PlaceHolder 3"/>
          <p:cNvSpPr>
            <a:spLocks noGrp="1"/>
          </p:cNvSpPr>
          <p:nvPr>
            <p:ph/>
          </p:nvPr>
        </p:nvSpPr>
        <p:spPr>
          <a:xfrm>
            <a:off x="4674240" y="1600200"/>
            <a:ext cx="4015800" cy="2158560"/>
          </a:xfrm>
          <a:prstGeom prst="rect">
            <a:avLst/>
          </a:prstGeom>
          <a:noFill/>
          <a:ln w="0">
            <a:noFill/>
          </a:ln>
        </p:spPr>
        <p:txBody>
          <a:bodyPr lIns="90000" tIns="46800" rIns="90000" bIns="46800" anchor="t">
            <a:normAutofit/>
          </a:bodyPr>
          <a:lstStyle/>
          <a:p>
            <a:pPr indent="0">
              <a:spcBef>
                <a:spcPts val="79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25" name="PlaceHolder 4"/>
          <p:cNvSpPr>
            <a:spLocks noGrp="1"/>
          </p:cNvSpPr>
          <p:nvPr>
            <p:ph/>
          </p:nvPr>
        </p:nvSpPr>
        <p:spPr>
          <a:xfrm>
            <a:off x="457200" y="3964320"/>
            <a:ext cx="8229600" cy="2158560"/>
          </a:xfrm>
          <a:prstGeom prst="rect">
            <a:avLst/>
          </a:prstGeom>
          <a:noFill/>
          <a:ln w="0">
            <a:noFill/>
          </a:ln>
        </p:spPr>
        <p:txBody>
          <a:bodyPr lIns="90000" tIns="46800" rIns="90000" bIns="46800" anchor="t">
            <a:normAutofit/>
          </a:bodyPr>
          <a:lstStyle/>
          <a:p>
            <a:pPr indent="0">
              <a:spcBef>
                <a:spcPts val="799"/>
              </a:spcBef>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320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1699C637-CF7E-461A-B839-2EA8469772D6}" type="slidenum">
              <a:t>‹Nr.›</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320"/>
            <a:ext cx="8229600" cy="1143000"/>
          </a:xfrm>
          <a:prstGeom prst="rect">
            <a:avLst/>
          </a:prstGeom>
          <a:noFill/>
          <a:ln w="0">
            <a:noFill/>
          </a:ln>
        </p:spPr>
        <p:txBody>
          <a:bodyPr lIns="90000" tIns="46800" rIns="90000" bIns="46800" anchor="ctr">
            <a:noAutofit/>
          </a:bodyPr>
          <a:lstStyle/>
          <a:p>
            <a:pPr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4400" b="0" strike="noStrike" spc="-1">
                <a:solidFill>
                  <a:srgbClr val="000000"/>
                </a:solidFill>
                <a:latin typeface="Arial"/>
              </a:rPr>
              <a:t>Format des Titeltextes durch Klicken bearbeiten</a:t>
            </a:r>
          </a:p>
        </p:txBody>
      </p:sp>
      <p:sp>
        <p:nvSpPr>
          <p:cNvPr id="6" name="PlaceHolder 2"/>
          <p:cNvSpPr>
            <a:spLocks noGrp="1"/>
          </p:cNvSpPr>
          <p:nvPr>
            <p:ph type="body"/>
          </p:nvPr>
        </p:nvSpPr>
        <p:spPr>
          <a:xfrm>
            <a:off x="457200" y="1600200"/>
            <a:ext cx="8229600" cy="4525920"/>
          </a:xfrm>
          <a:prstGeom prst="rect">
            <a:avLst/>
          </a:prstGeom>
          <a:noFill/>
          <a:ln w="0">
            <a:noFill/>
          </a:ln>
        </p:spPr>
        <p:txBody>
          <a:bodyPr lIns="90000" tIns="46800" rIns="90000" bIns="46800" anchor="t">
            <a:normAutofit fontScale="98000"/>
          </a:bodyPr>
          <a:lstStyle/>
          <a:p>
            <a:pPr marL="335880" indent="-33588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3200" b="0" strike="noStrike" spc="-1">
                <a:solidFill>
                  <a:srgbClr val="000000"/>
                </a:solidFill>
                <a:latin typeface="Arial"/>
              </a:rPr>
              <a:t>Format des Gliederungstextes durch Klicken bearbeiten</a:t>
            </a:r>
          </a:p>
          <a:p>
            <a:pPr marL="727920" lvl="1" indent="-28008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3200" b="0" strike="noStrike" spc="-1">
                <a:solidFill>
                  <a:srgbClr val="000000"/>
                </a:solidFill>
                <a:latin typeface="Arial"/>
              </a:rPr>
              <a:t>Zweite Gliederungsebene</a:t>
            </a:r>
          </a:p>
          <a:p>
            <a:pPr marL="1119960" lvl="2" indent="-22392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3200" b="0" strike="noStrike" spc="-1">
                <a:solidFill>
                  <a:srgbClr val="000000"/>
                </a:solidFill>
                <a:latin typeface="Arial"/>
              </a:rPr>
              <a:t>Dritte Gliederungsebene</a:t>
            </a:r>
          </a:p>
          <a:p>
            <a:pPr marL="1568160" lvl="3" indent="-22392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3200" b="0" strike="noStrike" spc="-1">
                <a:solidFill>
                  <a:srgbClr val="000000"/>
                </a:solidFill>
                <a:latin typeface="Arial"/>
              </a:rPr>
              <a:t>Vierte Gliederungsebene</a:t>
            </a:r>
          </a:p>
          <a:p>
            <a:pPr marL="2016000" lvl="4" indent="-22392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3200" b="0" strike="noStrike" spc="-1">
                <a:solidFill>
                  <a:srgbClr val="000000"/>
                </a:solidFill>
                <a:latin typeface="Arial"/>
              </a:rPr>
              <a:t>Fünfte Gliederungsebene</a:t>
            </a:r>
          </a:p>
          <a:p>
            <a:pPr marL="2016000" lvl="5" indent="-22392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3200" b="0" strike="noStrike" spc="-1">
                <a:solidFill>
                  <a:srgbClr val="000000"/>
                </a:solidFill>
                <a:latin typeface="Arial"/>
              </a:rPr>
              <a:t>Sechste Gliederungsebene</a:t>
            </a:r>
          </a:p>
          <a:p>
            <a:pPr marL="2016000" lvl="6" indent="-22392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3200" b="0" strike="noStrike" spc="-1">
                <a:solidFill>
                  <a:srgbClr val="000000"/>
                </a:solidFill>
                <a:latin typeface="Arial"/>
              </a:rPr>
              <a:t>Siebte Gliederungsebene</a:t>
            </a:r>
          </a:p>
        </p:txBody>
      </p:sp>
      <p:sp>
        <p:nvSpPr>
          <p:cNvPr id="2" name="PlaceHolder 3"/>
          <p:cNvSpPr>
            <a:spLocks noGrp="1"/>
          </p:cNvSpPr>
          <p:nvPr>
            <p:ph type="dt" idx="1"/>
          </p:nvPr>
        </p:nvSpPr>
        <p:spPr>
          <a:xfrm>
            <a:off x="456840" y="6244920"/>
            <a:ext cx="2133720" cy="476280"/>
          </a:xfrm>
          <a:prstGeom prst="rect">
            <a:avLst/>
          </a:prstGeom>
          <a:noFill/>
          <a:ln w="0">
            <a:noFill/>
          </a:ln>
        </p:spPr>
        <p:txBody>
          <a:bodyPr lIns="90000" tIns="46800" rIns="90000" bIns="46800" anchor="t">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1800" b="0" strike="noStrike" spc="-1">
              <a:solidFill>
                <a:srgbClr val="000000"/>
              </a:solidFill>
              <a:latin typeface="Arial"/>
            </a:endParaRPr>
          </a:p>
        </p:txBody>
      </p:sp>
      <p:sp>
        <p:nvSpPr>
          <p:cNvPr id="3" name="PlaceHolder 4"/>
          <p:cNvSpPr>
            <a:spLocks noGrp="1"/>
          </p:cNvSpPr>
          <p:nvPr>
            <p:ph type="ftr" idx="2"/>
          </p:nvPr>
        </p:nvSpPr>
        <p:spPr>
          <a:xfrm>
            <a:off x="3124080" y="6244920"/>
            <a:ext cx="2895840" cy="476280"/>
          </a:xfrm>
          <a:prstGeom prst="rect">
            <a:avLst/>
          </a:prstGeom>
          <a:noFill/>
          <a:ln w="0">
            <a:noFill/>
          </a:ln>
        </p:spPr>
        <p:txBody>
          <a:bodyPr lIns="90000" tIns="46800" rIns="90000" bIns="46800" anchor="t">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1800" b="0" strike="noStrike" spc="-1">
              <a:solidFill>
                <a:srgbClr val="000000"/>
              </a:solidFill>
              <a:latin typeface="Arial"/>
            </a:endParaRPr>
          </a:p>
        </p:txBody>
      </p:sp>
      <p:sp>
        <p:nvSpPr>
          <p:cNvPr id="4" name="PlaceHolder 5"/>
          <p:cNvSpPr>
            <a:spLocks noGrp="1"/>
          </p:cNvSpPr>
          <p:nvPr>
            <p:ph type="sldNum" idx="3"/>
          </p:nvPr>
        </p:nvSpPr>
        <p:spPr>
          <a:xfrm>
            <a:off x="6552720" y="6244920"/>
            <a:ext cx="2133720" cy="476280"/>
          </a:xfrm>
          <a:prstGeom prst="rect">
            <a:avLst/>
          </a:prstGeom>
          <a:noFill/>
          <a:ln w="0">
            <a:noFill/>
          </a:ln>
        </p:spPr>
        <p:txBody>
          <a:bodyPr lIns="90000" tIns="46800" rIns="90000" bIns="46800" anchor="t">
            <a:noAutofit/>
          </a:bodyPr>
          <a:lstStyle>
            <a:lvl1pPr indent="0" algn="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lang="de-DE" sz="1400" b="0" strike="noStrike" spc="-1">
                <a:solidFill>
                  <a:srgbClr val="000000"/>
                </a:solidFill>
                <a:latin typeface="Arial"/>
              </a:defRPr>
            </a:lvl1pPr>
          </a:lstStyle>
          <a:p>
            <a:pPr indent="0" algn="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4EBD2F93-5B40-4CCC-AD53-0B7CFE37B68C}" type="slidenum">
              <a:rPr lang="de-DE" sz="1400" b="0" strike="noStrike" spc="-1">
                <a:solidFill>
                  <a:srgbClr val="000000"/>
                </a:solidFill>
                <a:latin typeface="Arial"/>
              </a:rPr>
              <a:t>‹Nr.›</a:t>
            </a:fld>
            <a:endParaRPr lang="de-DE" sz="1400" b="0" strike="noStrike" spc="-1">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wmf"/><Relationship Id="rId1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wmf"/></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w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1.wm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Grafik 2"/>
          <p:cNvPicPr/>
          <p:nvPr/>
        </p:nvPicPr>
        <p:blipFill>
          <a:blip r:embed="rId3" cstate="screen">
            <a:extLst>
              <a:ext uri="{28A0092B-C50C-407E-A947-70E740481C1C}">
                <a14:useLocalDpi xmlns:a14="http://schemas.microsoft.com/office/drawing/2010/main"/>
              </a:ext>
            </a:extLst>
          </a:blip>
          <a:srcRect/>
          <a:stretch/>
        </p:blipFill>
        <p:spPr>
          <a:xfrm>
            <a:off x="0" y="1400011"/>
            <a:ext cx="9144000" cy="4846680"/>
          </a:xfrm>
          <a:prstGeom prst="rect">
            <a:avLst/>
          </a:prstGeom>
          <a:ln w="0">
            <a:noFill/>
          </a:ln>
        </p:spPr>
      </p:pic>
      <p:sp>
        <p:nvSpPr>
          <p:cNvPr id="49" name="PlaceHolder 1"/>
          <p:cNvSpPr>
            <a:spLocks noGrp="1"/>
          </p:cNvSpPr>
          <p:nvPr>
            <p:ph type="title"/>
          </p:nvPr>
        </p:nvSpPr>
        <p:spPr>
          <a:xfrm>
            <a:off x="0" y="549360"/>
            <a:ext cx="9144000" cy="792000"/>
          </a:xfrm>
          <a:prstGeom prst="rect">
            <a:avLst/>
          </a:prstGeom>
          <a:solidFill>
            <a:srgbClr val="FFFFFF"/>
          </a:solidFill>
          <a:ln w="0">
            <a:noFill/>
          </a:ln>
        </p:spPr>
        <p:txBody>
          <a:bodyPr anchor="ctr">
            <a:noAutofit/>
          </a:bodyPr>
          <a:lstStyle/>
          <a:p>
            <a:pPr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3200" b="0" strike="noStrike" spc="-1">
                <a:solidFill>
                  <a:srgbClr val="0070C0"/>
                </a:solidFill>
                <a:latin typeface="Arial"/>
              </a:rPr>
              <a:t>Viele gute Gründe, Latein zu lernen</a:t>
            </a:r>
            <a:endParaRPr lang="de-DE" sz="3200" b="0" strike="noStrike" spc="-1">
              <a:solidFill>
                <a:srgbClr val="000000"/>
              </a:solid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extfeld 106"/>
          <p:cNvSpPr txBox="1"/>
          <p:nvPr/>
        </p:nvSpPr>
        <p:spPr>
          <a:xfrm>
            <a:off x="879481" y="2179963"/>
            <a:ext cx="5679939" cy="3418403"/>
          </a:xfrm>
          <a:prstGeom prst="rect">
            <a:avLst/>
          </a:prstGeom>
          <a:noFill/>
          <a:ln w="0">
            <a:noFill/>
          </a:ln>
        </p:spPr>
        <p:txBody>
          <a:bodyPr anchor="t">
            <a:normAutofit/>
          </a:bodyPr>
          <a:lstStyle/>
          <a:p>
            <a:pPr marL="240120" indent="-240120">
              <a:lnSpc>
                <a:spcPct val="80000"/>
              </a:lnSpc>
              <a:spcBef>
                <a:spcPts val="60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2000" b="0" strike="noStrike" spc="-1" dirty="0">
              <a:solidFill>
                <a:srgbClr val="000000"/>
              </a:solidFill>
              <a:latin typeface="Arial"/>
            </a:endParaRPr>
          </a:p>
          <a:p>
            <a:pPr marL="240120" indent="-240120">
              <a:lnSpc>
                <a:spcPts val="2999"/>
              </a:lnSpc>
              <a:spcBef>
                <a:spcPts val="1199"/>
              </a:spcBef>
              <a:buClr>
                <a:srgbClr val="FF66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000000"/>
                </a:solidFill>
                <a:latin typeface="Arial"/>
              </a:rPr>
              <a:t>Der Unterricht findet auf Deutsch statt, bei der  Übersetzung lateinischer Texte wird so auch der deutsche Wortschatz erweitert und die Ausdrucksfähigkeit gesteigert.</a:t>
            </a:r>
          </a:p>
          <a:p>
            <a:pPr marL="240120" indent="-240120">
              <a:lnSpc>
                <a:spcPts val="2999"/>
              </a:lnSpc>
              <a:spcBef>
                <a:spcPts val="1199"/>
              </a:spcBef>
              <a:buClr>
                <a:srgbClr val="FF66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000000"/>
                </a:solidFill>
                <a:latin typeface="Arial"/>
              </a:rPr>
              <a:t>Die Grammatik der eigenen und anderer Sprachen lässt sich dank Latein besser verstehen.</a:t>
            </a:r>
          </a:p>
        </p:txBody>
      </p:sp>
      <p:pic>
        <p:nvPicPr>
          <p:cNvPr id="109" name="Picture 15" descr="G3JL9164"/>
          <p:cNvPicPr/>
          <p:nvPr/>
        </p:nvPicPr>
        <p:blipFill>
          <a:blip r:embed="rId3" cstate="screen">
            <a:extLst>
              <a:ext uri="{28A0092B-C50C-407E-A947-70E740481C1C}">
                <a14:useLocalDpi xmlns:a14="http://schemas.microsoft.com/office/drawing/2010/main"/>
              </a:ext>
            </a:extLst>
          </a:blip>
          <a:stretch/>
        </p:blipFill>
        <p:spPr>
          <a:xfrm>
            <a:off x="6559420" y="3988860"/>
            <a:ext cx="2153459" cy="1421534"/>
          </a:xfrm>
          <a:prstGeom prst="rect">
            <a:avLst/>
          </a:prstGeom>
          <a:ln w="0">
            <a:noFill/>
          </a:ln>
        </p:spPr>
      </p:pic>
      <p:sp>
        <p:nvSpPr>
          <p:cNvPr id="110" name="Rectangle 16"/>
          <p:cNvSpPr/>
          <p:nvPr/>
        </p:nvSpPr>
        <p:spPr>
          <a:xfrm>
            <a:off x="863640" y="1685199"/>
            <a:ext cx="8748720" cy="710067"/>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60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FF6600"/>
                </a:solidFill>
                <a:latin typeface="Arial"/>
              </a:rPr>
              <a:t>Ein spannender Blick hinter die Kulissen </a:t>
            </a:r>
            <a:br>
              <a:rPr sz="2000" dirty="0"/>
            </a:br>
            <a:r>
              <a:rPr lang="de-DE" sz="2000" b="0" strike="noStrike" spc="-1" dirty="0">
                <a:solidFill>
                  <a:srgbClr val="FF6600"/>
                </a:solidFill>
                <a:latin typeface="Arial"/>
              </a:rPr>
              <a:t>der eigenen Sprache:</a:t>
            </a:r>
            <a:endParaRPr lang="de-DE" sz="2000" b="0" strike="noStrike" spc="-1" dirty="0">
              <a:solidFill>
                <a:srgbClr val="000000"/>
              </a:solidFill>
              <a:latin typeface="Arial"/>
            </a:endParaRPr>
          </a:p>
        </p:txBody>
      </p:sp>
      <p:sp>
        <p:nvSpPr>
          <p:cNvPr id="111" name="Text Box 17"/>
          <p:cNvSpPr/>
          <p:nvPr/>
        </p:nvSpPr>
        <p:spPr>
          <a:xfrm>
            <a:off x="250920" y="6381720"/>
            <a:ext cx="1008000" cy="2764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75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FFFFFF"/>
                </a:solidFill>
                <a:latin typeface="Arial"/>
              </a:rPr>
              <a:t>10/16</a:t>
            </a:r>
            <a:endParaRPr lang="de-DE" sz="1200" b="0" strike="noStrike" spc="-1">
              <a:solidFill>
                <a:srgbClr val="000000"/>
              </a:solidFill>
              <a:latin typeface="Arial"/>
            </a:endParaRPr>
          </a:p>
        </p:txBody>
      </p:sp>
      <p:sp>
        <p:nvSpPr>
          <p:cNvPr id="112" name="Rectangle 5"/>
          <p:cNvSpPr/>
          <p:nvPr/>
        </p:nvSpPr>
        <p:spPr>
          <a:xfrm>
            <a:off x="867528" y="139824"/>
            <a:ext cx="8229600" cy="11430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3600" b="0" strike="noStrike" spc="-1" dirty="0">
                <a:solidFill>
                  <a:srgbClr val="0070C0"/>
                </a:solidFill>
                <a:latin typeface="Arial"/>
              </a:rPr>
              <a:t>Sprachkompetenzen</a:t>
            </a:r>
            <a:endParaRPr lang="de-DE" sz="3600" b="0" strike="noStrike" spc="-1" dirty="0">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0" presetClass="entr"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additive="repl">
                                        <p:cTn id="7" dur="500"/>
                                        <p:tgtEl>
                                          <p:spTgt spid="110"/>
                                        </p:tgtEl>
                                      </p:cBhvr>
                                    </p:animEffect>
                                  </p:childTnLst>
                                </p:cTn>
                              </p:par>
                            </p:childTnLst>
                          </p:cTn>
                        </p:par>
                      </p:childTnLst>
                    </p:cTn>
                  </p:par>
                  <p:par>
                    <p:cTn id="8" fill="hold" nodeType="clickEffect">
                      <p:stCondLst>
                        <p:cond delay="indefinite"/>
                      </p:stCondLst>
                      <p:childTnLst>
                        <p:par>
                          <p:cTn id="9" fill="hold" nodeType="withEffect">
                            <p:stCondLst>
                              <p:cond delay="0"/>
                            </p:stCondLst>
                            <p:childTnLst>
                              <p:par>
                                <p:cTn id="10" presetID="10" presetClass="entr" fill="hold" nodeType="clickEffect">
                                  <p:stCondLst>
                                    <p:cond delay="0"/>
                                  </p:stCondLst>
                                  <p:childTnLst>
                                    <p:set>
                                      <p:cBhvr>
                                        <p:cTn id="11" dur="1" fill="hold">
                                          <p:stCondLst>
                                            <p:cond delay="0"/>
                                          </p:stCondLst>
                                        </p:cTn>
                                        <p:tgtEl>
                                          <p:spTgt spid="107">
                                            <p:txEl>
                                              <p:pRg st="1" end="1"/>
                                            </p:txEl>
                                          </p:spTgt>
                                        </p:tgtEl>
                                        <p:attrNameLst>
                                          <p:attrName>style.visibility</p:attrName>
                                        </p:attrNameLst>
                                      </p:cBhvr>
                                      <p:to>
                                        <p:strVal val="visible"/>
                                      </p:to>
                                    </p:set>
                                    <p:animEffect transition="in" filter="fade">
                                      <p:cBhvr additive="repl">
                                        <p:cTn id="12" dur="1000"/>
                                        <p:tgtEl>
                                          <p:spTgt spid="107">
                                            <p:txEl>
                                              <p:pRg st="1" end="1"/>
                                            </p:txEl>
                                          </p:spTgt>
                                        </p:tgtEl>
                                      </p:cBhvr>
                                    </p:animEffect>
                                  </p:childTnLst>
                                </p:cTn>
                              </p:par>
                              <p:par>
                                <p:cTn id="13" presetID="10" presetClass="entr" fill="hold" nodeType="with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fade">
                                      <p:cBhvr additive="repl">
                                        <p:cTn id="15" dur="2000"/>
                                        <p:tgtEl>
                                          <p:spTgt spid="109"/>
                                        </p:tgtEl>
                                      </p:cBhvr>
                                    </p:animEffect>
                                  </p:childTnLst>
                                </p:cTn>
                              </p:par>
                            </p:childTnLst>
                          </p:cTn>
                        </p:par>
                      </p:childTnLst>
                    </p:cTn>
                  </p:par>
                  <p:par>
                    <p:cTn id="16" fill="hold" nodeType="clickEffect">
                      <p:stCondLst>
                        <p:cond delay="indefinite"/>
                      </p:stCondLst>
                      <p:childTnLst>
                        <p:par>
                          <p:cTn id="17" fill="hold" nodeType="withEffect">
                            <p:stCondLst>
                              <p:cond delay="0"/>
                            </p:stCondLst>
                            <p:childTnLst>
                              <p:par>
                                <p:cTn id="18" presetID="10" presetClass="entr" fill="hold" nodeType="clickEffect">
                                  <p:stCondLst>
                                    <p:cond delay="0"/>
                                  </p:stCondLst>
                                  <p:childTnLst>
                                    <p:set>
                                      <p:cBhvr>
                                        <p:cTn id="19" dur="1" fill="hold">
                                          <p:stCondLst>
                                            <p:cond delay="0"/>
                                          </p:stCondLst>
                                        </p:cTn>
                                        <p:tgtEl>
                                          <p:spTgt spid="107">
                                            <p:txEl>
                                              <p:pRg st="2" end="2"/>
                                            </p:txEl>
                                          </p:spTgt>
                                        </p:tgtEl>
                                        <p:attrNameLst>
                                          <p:attrName>style.visibility</p:attrName>
                                        </p:attrNameLst>
                                      </p:cBhvr>
                                      <p:to>
                                        <p:strVal val="visible"/>
                                      </p:to>
                                    </p:set>
                                    <p:animEffect transition="in" filter="fade">
                                      <p:cBhvr additive="repl">
                                        <p:cTn id="20" dur="1000"/>
                                        <p:tgtEl>
                                          <p:spTgt spid="1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feld 112"/>
          <p:cNvSpPr txBox="1"/>
          <p:nvPr/>
        </p:nvSpPr>
        <p:spPr>
          <a:xfrm>
            <a:off x="879480" y="1774102"/>
            <a:ext cx="8229600" cy="3773520"/>
          </a:xfrm>
          <a:prstGeom prst="rect">
            <a:avLst/>
          </a:prstGeom>
          <a:noFill/>
          <a:ln w="0">
            <a:noFill/>
          </a:ln>
        </p:spPr>
        <p:txBody>
          <a:bodyPr anchor="t">
            <a:normAutofit/>
          </a:bodyPr>
          <a:lstStyle/>
          <a:p>
            <a:pPr marL="343080" indent="-343080">
              <a:spcBef>
                <a:spcPts val="60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2000" b="0" strike="noStrike" spc="-1" dirty="0">
              <a:solidFill>
                <a:srgbClr val="000000"/>
              </a:solidFill>
              <a:latin typeface="Arial"/>
            </a:endParaRPr>
          </a:p>
          <a:p>
            <a:pPr marL="343080" indent="-343080">
              <a:spcBef>
                <a:spcPts val="60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2000" b="0" strike="noStrike" spc="-1" dirty="0">
              <a:solidFill>
                <a:srgbClr val="000000"/>
              </a:solidFill>
              <a:latin typeface="Arial"/>
            </a:endParaRPr>
          </a:p>
          <a:p>
            <a:pPr marL="343080" indent="-343080">
              <a:spcBef>
                <a:spcPts val="601"/>
              </a:spcBef>
              <a:buClr>
                <a:srgbClr val="FF66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000000"/>
                </a:solidFill>
                <a:latin typeface="Arial"/>
              </a:rPr>
              <a:t>das Textverständnis</a:t>
            </a:r>
          </a:p>
          <a:p>
            <a:pPr marL="343080" indent="-343080">
              <a:spcBef>
                <a:spcPts val="601"/>
              </a:spcBef>
              <a:buClr>
                <a:srgbClr val="FF66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000000"/>
                </a:solidFill>
                <a:latin typeface="Arial"/>
              </a:rPr>
              <a:t>die Ausdrucksfähigkeit</a:t>
            </a:r>
          </a:p>
          <a:p>
            <a:pPr marL="343080" indent="-343080">
              <a:spcBef>
                <a:spcPts val="601"/>
              </a:spcBef>
              <a:buClr>
                <a:srgbClr val="FF66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000000"/>
                </a:solidFill>
                <a:latin typeface="Arial"/>
              </a:rPr>
              <a:t>den Wortschatz</a:t>
            </a:r>
          </a:p>
          <a:p>
            <a:pPr marL="343080" indent="-343080">
              <a:spcBef>
                <a:spcPts val="601"/>
              </a:spcBef>
              <a:buClr>
                <a:srgbClr val="FF66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000000"/>
                </a:solidFill>
                <a:latin typeface="Arial"/>
              </a:rPr>
              <a:t>und das Verständnis grammatikalischer Strukturen</a:t>
            </a:r>
          </a:p>
        </p:txBody>
      </p:sp>
      <p:sp>
        <p:nvSpPr>
          <p:cNvPr id="114" name="Rectangle 9"/>
          <p:cNvSpPr/>
          <p:nvPr/>
        </p:nvSpPr>
        <p:spPr>
          <a:xfrm>
            <a:off x="896458" y="1684620"/>
            <a:ext cx="5033984" cy="402291"/>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nchor="t">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FF6600"/>
                </a:solidFill>
                <a:latin typeface="Arial"/>
              </a:rPr>
              <a:t>Zusammenfassend gesagt: Latein schult…</a:t>
            </a:r>
            <a:endParaRPr lang="de-DE" sz="2000" b="0" strike="noStrike" spc="-1" dirty="0">
              <a:solidFill>
                <a:srgbClr val="000000"/>
              </a:solidFill>
              <a:latin typeface="Arial"/>
            </a:endParaRPr>
          </a:p>
        </p:txBody>
      </p:sp>
      <p:sp>
        <p:nvSpPr>
          <p:cNvPr id="115" name="Text Box 10"/>
          <p:cNvSpPr/>
          <p:nvPr/>
        </p:nvSpPr>
        <p:spPr>
          <a:xfrm>
            <a:off x="250920" y="6381720"/>
            <a:ext cx="1008000" cy="2764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75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FFFFFF"/>
                </a:solidFill>
                <a:latin typeface="Arial"/>
              </a:rPr>
              <a:t>11/16</a:t>
            </a:r>
            <a:endParaRPr lang="de-DE" sz="1200" b="0" strike="noStrike" spc="-1">
              <a:solidFill>
                <a:srgbClr val="000000"/>
              </a:solidFill>
              <a:latin typeface="Arial"/>
            </a:endParaRPr>
          </a:p>
        </p:txBody>
      </p:sp>
      <p:sp>
        <p:nvSpPr>
          <p:cNvPr id="116" name="Rectangle 5"/>
          <p:cNvSpPr/>
          <p:nvPr/>
        </p:nvSpPr>
        <p:spPr>
          <a:xfrm>
            <a:off x="867528" y="145800"/>
            <a:ext cx="8229600" cy="11430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3600" b="0" strike="noStrike" spc="-1" dirty="0">
                <a:solidFill>
                  <a:srgbClr val="0070C0"/>
                </a:solidFill>
                <a:latin typeface="Arial"/>
              </a:rPr>
              <a:t>Sprachkompetenzen</a:t>
            </a:r>
            <a:endParaRPr lang="de-DE" sz="3600" b="0" strike="noStrike" spc="-1" dirty="0">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0" presetClass="entr"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additive="repl">
                                        <p:cTn id="7" dur="500"/>
                                        <p:tgtEl>
                                          <p:spTgt spid="114"/>
                                        </p:tgtEl>
                                      </p:cBhvr>
                                    </p:animEffect>
                                  </p:childTnLst>
                                </p:cTn>
                              </p:par>
                            </p:childTnLst>
                          </p:cTn>
                        </p:par>
                      </p:childTnLst>
                    </p:cTn>
                  </p:par>
                  <p:par>
                    <p:cTn id="8" fill="hold" nodeType="clickEffect">
                      <p:stCondLst>
                        <p:cond delay="indefinite"/>
                      </p:stCondLst>
                      <p:childTnLst>
                        <p:par>
                          <p:cTn id="9" fill="hold" nodeType="withEffect">
                            <p:stCondLst>
                              <p:cond delay="0"/>
                            </p:stCondLst>
                            <p:childTnLst>
                              <p:par>
                                <p:cTn id="10" presetID="10" presetClass="entr" fill="hold" nodeType="clickEffect">
                                  <p:stCondLst>
                                    <p:cond delay="0"/>
                                  </p:stCondLst>
                                  <p:childTnLst>
                                    <p:set>
                                      <p:cBhvr>
                                        <p:cTn id="11" dur="1" fill="hold">
                                          <p:stCondLst>
                                            <p:cond delay="0"/>
                                          </p:stCondLst>
                                        </p:cTn>
                                        <p:tgtEl>
                                          <p:spTgt spid="113">
                                            <p:txEl>
                                              <p:pRg st="2" end="2"/>
                                            </p:txEl>
                                          </p:spTgt>
                                        </p:tgtEl>
                                        <p:attrNameLst>
                                          <p:attrName>style.visibility</p:attrName>
                                        </p:attrNameLst>
                                      </p:cBhvr>
                                      <p:to>
                                        <p:strVal val="visible"/>
                                      </p:to>
                                    </p:set>
                                    <p:animEffect transition="in" filter="fade">
                                      <p:cBhvr additive="repl">
                                        <p:cTn id="12" dur="1000"/>
                                        <p:tgtEl>
                                          <p:spTgt spid="113">
                                            <p:txEl>
                                              <p:pRg st="2" end="2"/>
                                            </p:txEl>
                                          </p:spTgt>
                                        </p:tgtEl>
                                      </p:cBhvr>
                                    </p:animEffect>
                                  </p:childTnLst>
                                </p:cTn>
                              </p:par>
                            </p:childTnLst>
                          </p:cTn>
                        </p:par>
                      </p:childTnLst>
                    </p:cTn>
                  </p:par>
                  <p:par>
                    <p:cTn id="13" fill="hold" nodeType="clickEffect">
                      <p:stCondLst>
                        <p:cond delay="indefinite"/>
                      </p:stCondLst>
                      <p:childTnLst>
                        <p:par>
                          <p:cTn id="14" fill="hold" nodeType="withEffect">
                            <p:stCondLst>
                              <p:cond delay="0"/>
                            </p:stCondLst>
                            <p:childTnLst>
                              <p:par>
                                <p:cTn id="15" presetID="10" presetClass="entr" fill="hold" nodeType="clickEffect">
                                  <p:stCondLst>
                                    <p:cond delay="0"/>
                                  </p:stCondLst>
                                  <p:childTnLst>
                                    <p:set>
                                      <p:cBhvr>
                                        <p:cTn id="16" dur="1" fill="hold">
                                          <p:stCondLst>
                                            <p:cond delay="0"/>
                                          </p:stCondLst>
                                        </p:cTn>
                                        <p:tgtEl>
                                          <p:spTgt spid="113">
                                            <p:txEl>
                                              <p:pRg st="3" end="3"/>
                                            </p:txEl>
                                          </p:spTgt>
                                        </p:tgtEl>
                                        <p:attrNameLst>
                                          <p:attrName>style.visibility</p:attrName>
                                        </p:attrNameLst>
                                      </p:cBhvr>
                                      <p:to>
                                        <p:strVal val="visible"/>
                                      </p:to>
                                    </p:set>
                                    <p:animEffect transition="in" filter="fade">
                                      <p:cBhvr additive="repl">
                                        <p:cTn id="17" dur="1000"/>
                                        <p:tgtEl>
                                          <p:spTgt spid="113">
                                            <p:txEl>
                                              <p:pRg st="3" end="3"/>
                                            </p:txEl>
                                          </p:spTgt>
                                        </p:tgtEl>
                                      </p:cBhvr>
                                    </p:animEffect>
                                  </p:childTnLst>
                                </p:cTn>
                              </p:par>
                            </p:childTnLst>
                          </p:cTn>
                        </p:par>
                      </p:childTnLst>
                    </p:cTn>
                  </p:par>
                  <p:par>
                    <p:cTn id="18" fill="hold" nodeType="clickEffect">
                      <p:stCondLst>
                        <p:cond delay="indefinite"/>
                      </p:stCondLst>
                      <p:childTnLst>
                        <p:par>
                          <p:cTn id="19" fill="hold" nodeType="withEffect">
                            <p:stCondLst>
                              <p:cond delay="0"/>
                            </p:stCondLst>
                            <p:childTnLst>
                              <p:par>
                                <p:cTn id="20" presetID="10" presetClass="entr" fill="hold" nodeType="clickEffect">
                                  <p:stCondLst>
                                    <p:cond delay="0"/>
                                  </p:stCondLst>
                                  <p:childTnLst>
                                    <p:set>
                                      <p:cBhvr>
                                        <p:cTn id="21" dur="1" fill="hold">
                                          <p:stCondLst>
                                            <p:cond delay="0"/>
                                          </p:stCondLst>
                                        </p:cTn>
                                        <p:tgtEl>
                                          <p:spTgt spid="113">
                                            <p:txEl>
                                              <p:pRg st="4" end="4"/>
                                            </p:txEl>
                                          </p:spTgt>
                                        </p:tgtEl>
                                        <p:attrNameLst>
                                          <p:attrName>style.visibility</p:attrName>
                                        </p:attrNameLst>
                                      </p:cBhvr>
                                      <p:to>
                                        <p:strVal val="visible"/>
                                      </p:to>
                                    </p:set>
                                    <p:animEffect transition="in" filter="fade">
                                      <p:cBhvr additive="repl">
                                        <p:cTn id="22" dur="1000"/>
                                        <p:tgtEl>
                                          <p:spTgt spid="113">
                                            <p:txEl>
                                              <p:pRg st="4" end="4"/>
                                            </p:txEl>
                                          </p:spTgt>
                                        </p:tgtEl>
                                      </p:cBhvr>
                                    </p:animEffect>
                                  </p:childTnLst>
                                </p:cTn>
                              </p:par>
                            </p:childTnLst>
                          </p:cTn>
                        </p:par>
                      </p:childTnLst>
                    </p:cTn>
                  </p:par>
                  <p:par>
                    <p:cTn id="23" fill="hold" nodeType="clickEffect">
                      <p:stCondLst>
                        <p:cond delay="indefinite"/>
                      </p:stCondLst>
                      <p:childTnLst>
                        <p:par>
                          <p:cTn id="24" fill="hold" nodeType="withEffect">
                            <p:stCondLst>
                              <p:cond delay="0"/>
                            </p:stCondLst>
                            <p:childTnLst>
                              <p:par>
                                <p:cTn id="25" presetID="10" presetClass="entr" fill="hold" nodeType="clickEffect">
                                  <p:stCondLst>
                                    <p:cond delay="0"/>
                                  </p:stCondLst>
                                  <p:childTnLst>
                                    <p:set>
                                      <p:cBhvr>
                                        <p:cTn id="26" dur="1" fill="hold">
                                          <p:stCondLst>
                                            <p:cond delay="0"/>
                                          </p:stCondLst>
                                        </p:cTn>
                                        <p:tgtEl>
                                          <p:spTgt spid="113">
                                            <p:txEl>
                                              <p:pRg st="5" end="5"/>
                                            </p:txEl>
                                          </p:spTgt>
                                        </p:tgtEl>
                                        <p:attrNameLst>
                                          <p:attrName>style.visibility</p:attrName>
                                        </p:attrNameLst>
                                      </p:cBhvr>
                                      <p:to>
                                        <p:strVal val="visible"/>
                                      </p:to>
                                    </p:set>
                                    <p:animEffect transition="in" filter="fade">
                                      <p:cBhvr additive="repl">
                                        <p:cTn id="27" dur="1000"/>
                                        <p:tgtEl>
                                          <p:spTgt spid="1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feld 116"/>
          <p:cNvSpPr txBox="1"/>
          <p:nvPr/>
        </p:nvSpPr>
        <p:spPr>
          <a:xfrm>
            <a:off x="879480" y="1710821"/>
            <a:ext cx="7564724" cy="3771720"/>
          </a:xfrm>
          <a:prstGeom prst="rect">
            <a:avLst/>
          </a:prstGeom>
          <a:noFill/>
          <a:ln w="0">
            <a:noFill/>
          </a:ln>
        </p:spPr>
        <p:txBody>
          <a:bodyPr anchor="t">
            <a:normAutofit/>
          </a:bodyPr>
          <a:lstStyle/>
          <a:p>
            <a:pPr marL="343080" indent="-343080">
              <a:spcBef>
                <a:spcPts val="601"/>
              </a:spcBef>
              <a:buClr>
                <a:srgbClr val="FF66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FF6600"/>
                </a:solidFill>
                <a:latin typeface="Arial"/>
              </a:rPr>
              <a:t>Das Lernen </a:t>
            </a:r>
            <a:r>
              <a:rPr lang="de-DE" sz="2000" b="0" strike="noStrike" spc="-1" dirty="0" err="1">
                <a:solidFill>
                  <a:srgbClr val="FF6600"/>
                </a:solidFill>
                <a:latin typeface="Arial"/>
              </a:rPr>
              <a:t>lernen</a:t>
            </a:r>
            <a:r>
              <a:rPr lang="de-DE" sz="2000" b="0" strike="noStrike" spc="-1" dirty="0">
                <a:solidFill>
                  <a:srgbClr val="000000"/>
                </a:solidFill>
                <a:latin typeface="Arial"/>
              </a:rPr>
              <a:t> – weil das systematische Lernen in einer nicht gesprochenen Sprache einen hohen Stellenwert besitzt</a:t>
            </a:r>
          </a:p>
          <a:p>
            <a:pPr>
              <a:spcBef>
                <a:spcPts val="601"/>
              </a:spcBef>
              <a:buClr>
                <a:srgbClr val="FF6600"/>
              </a:buClr>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800" b="0" strike="noStrike" spc="-1" dirty="0">
              <a:solidFill>
                <a:srgbClr val="000000"/>
              </a:solidFill>
              <a:latin typeface="Arial"/>
            </a:endParaRPr>
          </a:p>
          <a:p>
            <a:pPr marL="343080" indent="-343080">
              <a:spcBef>
                <a:spcPts val="601"/>
              </a:spcBef>
              <a:buClr>
                <a:srgbClr val="FF66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FF6600"/>
                </a:solidFill>
                <a:latin typeface="Arial"/>
              </a:rPr>
              <a:t>Kreativität entfalten</a:t>
            </a:r>
            <a:r>
              <a:rPr lang="de-DE" sz="2000" b="0" strike="noStrike" spc="-1" dirty="0">
                <a:solidFill>
                  <a:srgbClr val="000000"/>
                </a:solidFill>
                <a:latin typeface="Arial"/>
              </a:rPr>
              <a:t> – bei der Auseinandersetzung mit den Ideen und Werten vergangener Epochen</a:t>
            </a:r>
          </a:p>
          <a:p>
            <a:pPr marL="343080" indent="-343080">
              <a:spcBef>
                <a:spcPts val="601"/>
              </a:spcBef>
              <a:buClr>
                <a:srgbClr val="FF66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800" b="0" strike="noStrike" spc="-1" dirty="0">
              <a:solidFill>
                <a:srgbClr val="000000"/>
              </a:solidFill>
              <a:latin typeface="Arial"/>
            </a:endParaRPr>
          </a:p>
          <a:p>
            <a:pPr marL="343080" indent="-343080">
              <a:spcBef>
                <a:spcPts val="601"/>
              </a:spcBef>
              <a:buClr>
                <a:srgbClr val="FF66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FF6600"/>
                </a:solidFill>
                <a:latin typeface="Arial"/>
              </a:rPr>
              <a:t>Ausbildung eines eigenen Standpunkts</a:t>
            </a:r>
            <a:r>
              <a:rPr lang="de-DE" sz="2000" b="0" strike="noStrike" spc="-1" dirty="0">
                <a:solidFill>
                  <a:srgbClr val="000000"/>
                </a:solidFill>
                <a:latin typeface="Arial"/>
              </a:rPr>
              <a:t> – über die Grundfragen unserer menschlichen Existenz</a:t>
            </a:r>
          </a:p>
        </p:txBody>
      </p:sp>
      <p:sp>
        <p:nvSpPr>
          <p:cNvPr id="118" name="PlaceHolder 1"/>
          <p:cNvSpPr>
            <a:spLocks noGrp="1"/>
          </p:cNvSpPr>
          <p:nvPr>
            <p:ph type="title"/>
          </p:nvPr>
        </p:nvSpPr>
        <p:spPr>
          <a:xfrm>
            <a:off x="861552" y="163368"/>
            <a:ext cx="8229600" cy="1143000"/>
          </a:xfrm>
          <a:prstGeom prst="rect">
            <a:avLst/>
          </a:prstGeom>
          <a:noFill/>
          <a:ln w="0">
            <a:noFill/>
          </a:ln>
        </p:spPr>
        <p:txBody>
          <a:bodyPr anchor="ctr">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3600" b="0" strike="noStrike" spc="-1" dirty="0">
                <a:solidFill>
                  <a:srgbClr val="0070C0"/>
                </a:solidFill>
                <a:latin typeface="Arial"/>
              </a:rPr>
              <a:t>Schlüsselqualifikationen</a:t>
            </a:r>
            <a:endParaRPr lang="de-DE" sz="3600" b="0" strike="noStrike" spc="-1" dirty="0">
              <a:solidFill>
                <a:srgbClr val="000000"/>
              </a:solidFill>
              <a:latin typeface="Arial"/>
            </a:endParaRPr>
          </a:p>
        </p:txBody>
      </p:sp>
      <p:sp>
        <p:nvSpPr>
          <p:cNvPr id="119" name="Text Box 8"/>
          <p:cNvSpPr/>
          <p:nvPr/>
        </p:nvSpPr>
        <p:spPr>
          <a:xfrm>
            <a:off x="250920" y="6381720"/>
            <a:ext cx="1008000" cy="2764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75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FFFFFF"/>
                </a:solidFill>
                <a:latin typeface="Arial"/>
              </a:rPr>
              <a:t>12/16</a:t>
            </a:r>
            <a:endParaRPr lang="de-DE" sz="1200" b="0" strike="noStrike" spc="-1">
              <a:solidFill>
                <a:srgbClr val="000000"/>
              </a:solidFill>
              <a:latin typeface="Arial"/>
            </a:endParaRPr>
          </a:p>
        </p:txBody>
      </p:sp>
      <p:pic>
        <p:nvPicPr>
          <p:cNvPr id="2" name="Picture 14" descr="5D8U8831">
            <a:extLst>
              <a:ext uri="{FF2B5EF4-FFF2-40B4-BE49-F238E27FC236}">
                <a16:creationId xmlns:a16="http://schemas.microsoft.com/office/drawing/2014/main" id="{28DB5DFA-FCD4-E472-F3A2-17CA82C0F228}"/>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3276600" y="4238229"/>
            <a:ext cx="2770484" cy="164916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10" presetClass="entr"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animEffect transition="in" filter="fade">
                                      <p:cBhvr additive="repl">
                                        <p:cTn id="7" dur="1000"/>
                                        <p:tgtEl>
                                          <p:spTgt spid="117">
                                            <p:txEl>
                                              <p:pRg st="0" end="0"/>
                                            </p:txEl>
                                          </p:spTgt>
                                        </p:tgtEl>
                                      </p:cBhvr>
                                    </p:animEffect>
                                  </p:childTnLst>
                                </p:cTn>
                              </p:par>
                            </p:childTnLst>
                          </p:cTn>
                        </p:par>
                      </p:childTnLst>
                    </p:cTn>
                  </p:par>
                  <p:par>
                    <p:cTn id="8" fill="hold" nodeType="clickEffect">
                      <p:stCondLst>
                        <p:cond delay="indefinite"/>
                      </p:stCondLst>
                      <p:childTnLst>
                        <p:par>
                          <p:cTn id="9" fill="hold" nodeType="withEffect">
                            <p:stCondLst>
                              <p:cond delay="0"/>
                            </p:stCondLst>
                            <p:childTnLst>
                              <p:par>
                                <p:cTn id="10" presetID="10" presetClass="entr" fill="hold" nodeType="clickEffect">
                                  <p:stCondLst>
                                    <p:cond delay="0"/>
                                  </p:stCondLst>
                                  <p:childTnLst>
                                    <p:set>
                                      <p:cBhvr>
                                        <p:cTn id="11" dur="1" fill="hold">
                                          <p:stCondLst>
                                            <p:cond delay="0"/>
                                          </p:stCondLst>
                                        </p:cTn>
                                        <p:tgtEl>
                                          <p:spTgt spid="117">
                                            <p:txEl>
                                              <p:pRg st="2" end="2"/>
                                            </p:txEl>
                                          </p:spTgt>
                                        </p:tgtEl>
                                        <p:attrNameLst>
                                          <p:attrName>style.visibility</p:attrName>
                                        </p:attrNameLst>
                                      </p:cBhvr>
                                      <p:to>
                                        <p:strVal val="visible"/>
                                      </p:to>
                                    </p:set>
                                    <p:animEffect transition="in" filter="fade">
                                      <p:cBhvr additive="repl">
                                        <p:cTn id="12" dur="1000"/>
                                        <p:tgtEl>
                                          <p:spTgt spid="117">
                                            <p:txEl>
                                              <p:pRg st="2" end="2"/>
                                            </p:txEl>
                                          </p:spTgt>
                                        </p:tgtEl>
                                      </p:cBhvr>
                                    </p:animEffect>
                                  </p:childTnLst>
                                </p:cTn>
                              </p:par>
                            </p:childTnLst>
                          </p:cTn>
                        </p:par>
                      </p:childTnLst>
                    </p:cTn>
                  </p:par>
                  <p:par>
                    <p:cTn id="13" fill="hold" nodeType="clickEffect">
                      <p:stCondLst>
                        <p:cond delay="indefinite"/>
                      </p:stCondLst>
                      <p:childTnLst>
                        <p:par>
                          <p:cTn id="14" fill="hold" nodeType="withEffect">
                            <p:stCondLst>
                              <p:cond delay="0"/>
                            </p:stCondLst>
                            <p:childTnLst>
                              <p:par>
                                <p:cTn id="15" presetID="10" presetClass="entr" fill="hold" nodeType="clickEffect">
                                  <p:stCondLst>
                                    <p:cond delay="0"/>
                                  </p:stCondLst>
                                  <p:childTnLst>
                                    <p:set>
                                      <p:cBhvr>
                                        <p:cTn id="16" dur="1" fill="hold">
                                          <p:stCondLst>
                                            <p:cond delay="0"/>
                                          </p:stCondLst>
                                        </p:cTn>
                                        <p:tgtEl>
                                          <p:spTgt spid="117">
                                            <p:txEl>
                                              <p:pRg st="4" end="4"/>
                                            </p:txEl>
                                          </p:spTgt>
                                        </p:tgtEl>
                                        <p:attrNameLst>
                                          <p:attrName>style.visibility</p:attrName>
                                        </p:attrNameLst>
                                      </p:cBhvr>
                                      <p:to>
                                        <p:strVal val="visible"/>
                                      </p:to>
                                    </p:set>
                                    <p:animEffect transition="in" filter="fade">
                                      <p:cBhvr additive="repl">
                                        <p:cTn id="17" dur="1000"/>
                                        <p:tgtEl>
                                          <p:spTgt spid="117">
                                            <p:txEl>
                                              <p:pRg st="4" end="4"/>
                                            </p:txEl>
                                          </p:spTgt>
                                        </p:tgtEl>
                                      </p:cBhvr>
                                    </p:animEffect>
                                  </p:childTnLst>
                                </p:cTn>
                              </p:par>
                              <p:par>
                                <p:cTn id="18" presetID="10" presetClass="entr"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additive="repl">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extfeld 119"/>
          <p:cNvSpPr txBox="1"/>
          <p:nvPr/>
        </p:nvSpPr>
        <p:spPr>
          <a:xfrm>
            <a:off x="880978" y="1712831"/>
            <a:ext cx="7272360" cy="792360"/>
          </a:xfrm>
          <a:prstGeom prst="rect">
            <a:avLst/>
          </a:prstGeom>
          <a:noFill/>
          <a:ln w="0">
            <a:noFill/>
          </a:ln>
        </p:spPr>
        <p:txBody>
          <a:bodyPr anchor="t">
            <a:normAutofit fontScale="95000"/>
          </a:bodyPr>
          <a:lstStyle/>
          <a:p>
            <a:pPr>
              <a:spcBef>
                <a:spcPts val="60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FF6600"/>
                </a:solidFill>
                <a:latin typeface="Arial"/>
              </a:rPr>
              <a:t>Das Spektrum der Themen im Lateinunterricht ist breit gefächert und erweitert den geistigen Horizont</a:t>
            </a:r>
            <a:endParaRPr lang="de-DE" sz="2000" b="0" strike="noStrike" spc="-1" dirty="0">
              <a:solidFill>
                <a:srgbClr val="000000"/>
              </a:solidFill>
              <a:latin typeface="Arial"/>
            </a:endParaRPr>
          </a:p>
          <a:p>
            <a:pPr>
              <a:spcBef>
                <a:spcPts val="60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2000" b="0" strike="noStrike" spc="-1" dirty="0">
              <a:solidFill>
                <a:srgbClr val="000000"/>
              </a:solidFill>
              <a:latin typeface="Arial"/>
            </a:endParaRPr>
          </a:p>
        </p:txBody>
      </p:sp>
      <p:sp>
        <p:nvSpPr>
          <p:cNvPr id="121" name="PlaceHolder 1"/>
          <p:cNvSpPr>
            <a:spLocks noGrp="1"/>
          </p:cNvSpPr>
          <p:nvPr>
            <p:ph type="title"/>
          </p:nvPr>
        </p:nvSpPr>
        <p:spPr>
          <a:xfrm>
            <a:off x="849600" y="151416"/>
            <a:ext cx="8229600" cy="1143000"/>
          </a:xfrm>
          <a:prstGeom prst="rect">
            <a:avLst/>
          </a:prstGeom>
          <a:noFill/>
          <a:ln w="0">
            <a:noFill/>
          </a:ln>
        </p:spPr>
        <p:txBody>
          <a:bodyPr anchor="ctr">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3400" b="0" strike="noStrike" spc="-1" dirty="0">
                <a:solidFill>
                  <a:srgbClr val="0070C0"/>
                </a:solidFill>
                <a:latin typeface="Arial"/>
              </a:rPr>
              <a:t>Umfangreiches Allgemeinwissen</a:t>
            </a:r>
            <a:endParaRPr lang="de-DE" sz="3400" b="0" strike="noStrike" spc="-1" dirty="0">
              <a:solidFill>
                <a:srgbClr val="000000"/>
              </a:solidFill>
              <a:latin typeface="Arial"/>
            </a:endParaRPr>
          </a:p>
        </p:txBody>
      </p:sp>
      <p:pic>
        <p:nvPicPr>
          <p:cNvPr id="122" name="Picture 7" descr="Lehrer_mit_Klasse2"/>
          <p:cNvPicPr/>
          <p:nvPr/>
        </p:nvPicPr>
        <p:blipFill>
          <a:blip r:embed="rId3" cstate="screen">
            <a:extLst>
              <a:ext uri="{28A0092B-C50C-407E-A947-70E740481C1C}">
                <a14:useLocalDpi xmlns:a14="http://schemas.microsoft.com/office/drawing/2010/main"/>
              </a:ext>
            </a:extLst>
          </a:blip>
          <a:srcRect/>
          <a:stretch>
            <a:fillRect/>
          </a:stretch>
        </p:blipFill>
        <p:spPr>
          <a:xfrm>
            <a:off x="1365958" y="2659224"/>
            <a:ext cx="5818614" cy="3229090"/>
          </a:xfrm>
          <a:prstGeom prst="rect">
            <a:avLst/>
          </a:prstGeom>
          <a:ln w="0">
            <a:noFill/>
          </a:ln>
        </p:spPr>
      </p:pic>
      <p:sp>
        <p:nvSpPr>
          <p:cNvPr id="123" name="Text Box 10"/>
          <p:cNvSpPr/>
          <p:nvPr/>
        </p:nvSpPr>
        <p:spPr>
          <a:xfrm>
            <a:off x="250920" y="6381720"/>
            <a:ext cx="1008000" cy="2764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75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FFFFFF"/>
                </a:solidFill>
                <a:latin typeface="Arial"/>
              </a:rPr>
              <a:t>13/16</a:t>
            </a:r>
            <a:endParaRPr lang="de-DE" sz="1200" b="0" strike="noStrike" spc="-1">
              <a:solidFill>
                <a:srgbClr val="000000"/>
              </a:solidFill>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extfeld 123"/>
          <p:cNvSpPr txBox="1"/>
          <p:nvPr/>
        </p:nvSpPr>
        <p:spPr>
          <a:xfrm>
            <a:off x="861236" y="1703860"/>
            <a:ext cx="7345440" cy="936720"/>
          </a:xfrm>
          <a:prstGeom prst="rect">
            <a:avLst/>
          </a:prstGeom>
          <a:noFill/>
          <a:ln w="0">
            <a:noFill/>
          </a:ln>
        </p:spPr>
        <p:txBody>
          <a:bodyPr anchor="t">
            <a:normAutofit/>
          </a:bodyPr>
          <a:lstStyle/>
          <a:p>
            <a:pPr>
              <a:spcBef>
                <a:spcPts val="60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FF6600"/>
                </a:solidFill>
                <a:latin typeface="Arial"/>
              </a:rPr>
              <a:t>Der Lateinunterricht vermittelt ein anschauliches, farbiges Bild römischer Lebenswelten:</a:t>
            </a:r>
            <a:endParaRPr lang="de-DE" sz="2000" b="0" strike="noStrike" spc="-1" dirty="0">
              <a:solidFill>
                <a:srgbClr val="000000"/>
              </a:solidFill>
              <a:latin typeface="Arial"/>
            </a:endParaRPr>
          </a:p>
          <a:p>
            <a:pPr>
              <a:spcBef>
                <a:spcPts val="60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2000" b="0" strike="noStrike" spc="-1" dirty="0">
              <a:solidFill>
                <a:srgbClr val="000000"/>
              </a:solidFill>
              <a:latin typeface="Arial"/>
            </a:endParaRPr>
          </a:p>
        </p:txBody>
      </p:sp>
      <p:pic>
        <p:nvPicPr>
          <p:cNvPr id="125" name="Picture 15" descr="S647622301_K00_01"/>
          <p:cNvPicPr/>
          <p:nvPr/>
        </p:nvPicPr>
        <p:blipFill>
          <a:blip r:embed="rId3" cstate="screen">
            <a:extLst>
              <a:ext uri="{28A0092B-C50C-407E-A947-70E740481C1C}">
                <a14:useLocalDpi xmlns:a14="http://schemas.microsoft.com/office/drawing/2010/main"/>
              </a:ext>
            </a:extLst>
          </a:blip>
          <a:stretch/>
        </p:blipFill>
        <p:spPr>
          <a:xfrm>
            <a:off x="1391417" y="2438300"/>
            <a:ext cx="3180583" cy="1629847"/>
          </a:xfrm>
          <a:prstGeom prst="rect">
            <a:avLst/>
          </a:prstGeom>
          <a:ln w="0">
            <a:noFill/>
          </a:ln>
        </p:spPr>
      </p:pic>
      <p:pic>
        <p:nvPicPr>
          <p:cNvPr id="126" name="Picture 16" descr="S647622301_K04_02"/>
          <p:cNvPicPr/>
          <p:nvPr/>
        </p:nvPicPr>
        <p:blipFill>
          <a:blip r:embed="rId4" cstate="screen">
            <a:extLst>
              <a:ext uri="{28A0092B-C50C-407E-A947-70E740481C1C}">
                <a14:useLocalDpi xmlns:a14="http://schemas.microsoft.com/office/drawing/2010/main"/>
              </a:ext>
            </a:extLst>
          </a:blip>
          <a:stretch/>
        </p:blipFill>
        <p:spPr>
          <a:xfrm>
            <a:off x="4544553" y="4147567"/>
            <a:ext cx="1617952" cy="1477988"/>
          </a:xfrm>
          <a:prstGeom prst="rect">
            <a:avLst/>
          </a:prstGeom>
          <a:ln w="0">
            <a:noFill/>
          </a:ln>
        </p:spPr>
      </p:pic>
      <p:pic>
        <p:nvPicPr>
          <p:cNvPr id="127" name="Picture 17" descr="S647622301_K08_03"/>
          <p:cNvPicPr/>
          <p:nvPr/>
        </p:nvPicPr>
        <p:blipFill>
          <a:blip r:embed="rId5" cstate="screen">
            <a:extLst>
              <a:ext uri="{28A0092B-C50C-407E-A947-70E740481C1C}">
                <a14:useLocalDpi xmlns:a14="http://schemas.microsoft.com/office/drawing/2010/main"/>
              </a:ext>
            </a:extLst>
          </a:blip>
          <a:stretch/>
        </p:blipFill>
        <p:spPr>
          <a:xfrm>
            <a:off x="1049807" y="4176478"/>
            <a:ext cx="3204952" cy="1436510"/>
          </a:xfrm>
          <a:prstGeom prst="rect">
            <a:avLst/>
          </a:prstGeom>
          <a:ln w="0">
            <a:noFill/>
          </a:ln>
        </p:spPr>
      </p:pic>
      <p:pic>
        <p:nvPicPr>
          <p:cNvPr id="128" name="Picture 18" descr="S647622301_K09_03"/>
          <p:cNvPicPr/>
          <p:nvPr/>
        </p:nvPicPr>
        <p:blipFill>
          <a:blip r:embed="rId6" cstate="screen">
            <a:extLst>
              <a:ext uri="{28A0092B-C50C-407E-A947-70E740481C1C}">
                <a14:useLocalDpi xmlns:a14="http://schemas.microsoft.com/office/drawing/2010/main"/>
              </a:ext>
            </a:extLst>
          </a:blip>
          <a:stretch/>
        </p:blipFill>
        <p:spPr>
          <a:xfrm>
            <a:off x="6386308" y="4155393"/>
            <a:ext cx="1673156" cy="1476592"/>
          </a:xfrm>
          <a:prstGeom prst="rect">
            <a:avLst/>
          </a:prstGeom>
          <a:ln w="0">
            <a:noFill/>
          </a:ln>
        </p:spPr>
      </p:pic>
      <p:pic>
        <p:nvPicPr>
          <p:cNvPr id="129" name="Picture 19" descr="S647622301_SA1_01"/>
          <p:cNvPicPr/>
          <p:nvPr/>
        </p:nvPicPr>
        <p:blipFill>
          <a:blip r:embed="rId7" cstate="screen">
            <a:extLst>
              <a:ext uri="{28A0092B-C50C-407E-A947-70E740481C1C}">
                <a14:useLocalDpi xmlns:a14="http://schemas.microsoft.com/office/drawing/2010/main"/>
              </a:ext>
            </a:extLst>
          </a:blip>
          <a:srcRect/>
          <a:stretch/>
        </p:blipFill>
        <p:spPr>
          <a:xfrm>
            <a:off x="4708484" y="2438300"/>
            <a:ext cx="2796069" cy="1629846"/>
          </a:xfrm>
          <a:prstGeom prst="rect">
            <a:avLst/>
          </a:prstGeom>
          <a:ln w="0">
            <a:noFill/>
          </a:ln>
        </p:spPr>
      </p:pic>
      <p:sp>
        <p:nvSpPr>
          <p:cNvPr id="131" name="Text Box 21"/>
          <p:cNvSpPr/>
          <p:nvPr/>
        </p:nvSpPr>
        <p:spPr>
          <a:xfrm>
            <a:off x="250920" y="6381720"/>
            <a:ext cx="1008000" cy="2764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75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FFFFFF"/>
                </a:solidFill>
                <a:latin typeface="Arial"/>
              </a:rPr>
              <a:t>14/16</a:t>
            </a:r>
            <a:endParaRPr lang="de-DE" sz="1200" b="0" strike="noStrike" spc="-1">
              <a:solidFill>
                <a:srgbClr val="000000"/>
              </a:solidFill>
              <a:latin typeface="Arial"/>
            </a:endParaRPr>
          </a:p>
        </p:txBody>
      </p:sp>
      <p:sp>
        <p:nvSpPr>
          <p:cNvPr id="132" name="Rectangle 6"/>
          <p:cNvSpPr/>
          <p:nvPr/>
        </p:nvSpPr>
        <p:spPr>
          <a:xfrm>
            <a:off x="849600" y="127872"/>
            <a:ext cx="8229600" cy="11430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3400" b="0" strike="noStrike" spc="-1" dirty="0">
                <a:solidFill>
                  <a:srgbClr val="0070C0"/>
                </a:solidFill>
                <a:latin typeface="Arial"/>
              </a:rPr>
              <a:t>Umfangreiches Allgemeinwissen</a:t>
            </a:r>
            <a:endParaRPr lang="de-DE" sz="3400" b="0" strike="noStrike" spc="-1" dirty="0">
              <a:solidFill>
                <a:srgbClr val="000000"/>
              </a:solidFill>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feld 132"/>
          <p:cNvSpPr txBox="1"/>
          <p:nvPr/>
        </p:nvSpPr>
        <p:spPr>
          <a:xfrm>
            <a:off x="3634920" y="1844640"/>
            <a:ext cx="5327640" cy="4751280"/>
          </a:xfrm>
          <a:prstGeom prst="rect">
            <a:avLst/>
          </a:prstGeom>
          <a:noFill/>
          <a:ln w="0">
            <a:noFill/>
          </a:ln>
        </p:spPr>
        <p:txBody>
          <a:bodyPr anchor="t">
            <a:normAutofit/>
          </a:bodyPr>
          <a:lstStyle/>
          <a:p>
            <a:pPr marL="268200" indent="-268200">
              <a:lnSpc>
                <a:spcPts val="2999"/>
              </a:lnSpc>
              <a:spcBef>
                <a:spcPts val="1199"/>
              </a:spcBef>
              <a:buClr>
                <a:srgbClr val="FF66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000000"/>
                </a:solidFill>
                <a:latin typeface="Arial"/>
              </a:rPr>
              <a:t>Lateinkenntnisse werden für viele, vor allem geisteswissenschaftliche Studiengänge vorausgesetzt.</a:t>
            </a:r>
          </a:p>
          <a:p>
            <a:pPr marL="268200" indent="-268200">
              <a:lnSpc>
                <a:spcPts val="2999"/>
              </a:lnSpc>
              <a:spcBef>
                <a:spcPts val="1199"/>
              </a:spcBef>
              <a:buClr>
                <a:srgbClr val="FF66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000000"/>
                </a:solidFill>
                <a:latin typeface="Arial"/>
              </a:rPr>
              <a:t>Latinum als Nachweis der notwendigen Kompetenzen in Latein.</a:t>
            </a:r>
          </a:p>
          <a:p>
            <a:pPr marL="268200" indent="-268200">
              <a:lnSpc>
                <a:spcPts val="2999"/>
              </a:lnSpc>
              <a:spcBef>
                <a:spcPts val="1199"/>
              </a:spcBef>
              <a:buClr>
                <a:srgbClr val="FF66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000000"/>
                </a:solidFill>
                <a:latin typeface="Arial"/>
              </a:rPr>
              <a:t>Auch für Studiengänge hilfreich </a:t>
            </a:r>
            <a:br>
              <a:rPr sz="2000" dirty="0"/>
            </a:br>
            <a:r>
              <a:rPr lang="de-DE" sz="2000" b="0" strike="noStrike" spc="-1" dirty="0">
                <a:solidFill>
                  <a:srgbClr val="000000"/>
                </a:solidFill>
                <a:latin typeface="Arial"/>
              </a:rPr>
              <a:t>und nützlich, in denen es nicht zwingend erforderlich ist.</a:t>
            </a:r>
          </a:p>
        </p:txBody>
      </p:sp>
      <p:sp>
        <p:nvSpPr>
          <p:cNvPr id="134" name="PlaceHolder 1"/>
          <p:cNvSpPr>
            <a:spLocks noGrp="1"/>
          </p:cNvSpPr>
          <p:nvPr>
            <p:ph type="title"/>
          </p:nvPr>
        </p:nvSpPr>
        <p:spPr>
          <a:xfrm>
            <a:off x="852192" y="151272"/>
            <a:ext cx="8229600" cy="1143000"/>
          </a:xfrm>
          <a:prstGeom prst="rect">
            <a:avLst/>
          </a:prstGeom>
          <a:noFill/>
          <a:ln w="0">
            <a:noFill/>
          </a:ln>
        </p:spPr>
        <p:txBody>
          <a:bodyPr anchor="ctr">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3400" b="0" strike="noStrike" spc="-1" dirty="0">
                <a:solidFill>
                  <a:srgbClr val="0070C0"/>
                </a:solidFill>
                <a:latin typeface="Arial"/>
              </a:rPr>
              <a:t>Latein als </a:t>
            </a:r>
            <a:r>
              <a:rPr lang="de-DE" sz="3400" b="0" strike="noStrike" spc="-1" dirty="0" err="1">
                <a:solidFill>
                  <a:srgbClr val="0070C0"/>
                </a:solidFill>
                <a:latin typeface="Arial"/>
              </a:rPr>
              <a:t>Studiumsvoraussetzung</a:t>
            </a:r>
            <a:endParaRPr lang="de-DE" sz="3400" b="0" strike="noStrike" spc="-1" dirty="0">
              <a:solidFill>
                <a:srgbClr val="000000"/>
              </a:solidFill>
              <a:latin typeface="Arial"/>
            </a:endParaRPr>
          </a:p>
        </p:txBody>
      </p:sp>
      <p:pic>
        <p:nvPicPr>
          <p:cNvPr id="135" name="Picture 4" descr="Fotolia_16192980_Subscription_L"/>
          <p:cNvPicPr/>
          <p:nvPr/>
        </p:nvPicPr>
        <p:blipFill>
          <a:blip r:embed="rId3" cstate="screen">
            <a:extLst>
              <a:ext uri="{28A0092B-C50C-407E-A947-70E740481C1C}">
                <a14:useLocalDpi xmlns:a14="http://schemas.microsoft.com/office/drawing/2010/main"/>
              </a:ext>
            </a:extLst>
          </a:blip>
          <a:srcRect/>
          <a:stretch/>
        </p:blipFill>
        <p:spPr>
          <a:xfrm>
            <a:off x="324000" y="1257480"/>
            <a:ext cx="3162240" cy="4476600"/>
          </a:xfrm>
          <a:prstGeom prst="rect">
            <a:avLst/>
          </a:prstGeom>
          <a:ln w="0">
            <a:noFill/>
          </a:ln>
        </p:spPr>
      </p:pic>
      <p:sp>
        <p:nvSpPr>
          <p:cNvPr id="136" name="Text Box 5"/>
          <p:cNvSpPr/>
          <p:nvPr/>
        </p:nvSpPr>
        <p:spPr>
          <a:xfrm>
            <a:off x="250920" y="6381720"/>
            <a:ext cx="1008000" cy="2764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75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FFFFFF"/>
                </a:solidFill>
                <a:latin typeface="Arial"/>
              </a:rPr>
              <a:t>15/16</a:t>
            </a:r>
            <a:endParaRPr lang="de-DE" sz="12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10" presetClass="entr" fill="hold" nodeType="clickEffect">
                                  <p:stCondLst>
                                    <p:cond delay="0"/>
                                  </p:stCondLst>
                                  <p:childTnLst>
                                    <p:set>
                                      <p:cBhvr>
                                        <p:cTn id="6" dur="1" fill="hold">
                                          <p:stCondLst>
                                            <p:cond delay="0"/>
                                          </p:stCondLst>
                                        </p:cTn>
                                        <p:tgtEl>
                                          <p:spTgt spid="133">
                                            <p:txEl>
                                              <p:pRg st="0" end="0"/>
                                            </p:txEl>
                                          </p:spTgt>
                                        </p:tgtEl>
                                        <p:attrNameLst>
                                          <p:attrName>style.visibility</p:attrName>
                                        </p:attrNameLst>
                                      </p:cBhvr>
                                      <p:to>
                                        <p:strVal val="visible"/>
                                      </p:to>
                                    </p:set>
                                    <p:animEffect transition="in" filter="fade">
                                      <p:cBhvr additive="repl">
                                        <p:cTn id="7" dur="2000"/>
                                        <p:tgtEl>
                                          <p:spTgt spid="133">
                                            <p:txEl>
                                              <p:pRg st="0" end="0"/>
                                            </p:txEl>
                                          </p:spTgt>
                                        </p:tgtEl>
                                      </p:cBhvr>
                                    </p:animEffect>
                                  </p:childTnLst>
                                </p:cTn>
                              </p:par>
                              <p:par>
                                <p:cTn id="8" presetID="10" presetClass="entr" fill="hold" nodeType="withEffect">
                                  <p:stCondLst>
                                    <p:cond delay="0"/>
                                  </p:stCondLst>
                                  <p:childTnLst>
                                    <p:set>
                                      <p:cBhvr>
                                        <p:cTn id="9" dur="1" fill="hold">
                                          <p:stCondLst>
                                            <p:cond delay="0"/>
                                          </p:stCondLst>
                                        </p:cTn>
                                        <p:tgtEl>
                                          <p:spTgt spid="135"/>
                                        </p:tgtEl>
                                        <p:attrNameLst>
                                          <p:attrName>style.visibility</p:attrName>
                                        </p:attrNameLst>
                                      </p:cBhvr>
                                      <p:to>
                                        <p:strVal val="visible"/>
                                      </p:to>
                                    </p:set>
                                    <p:animEffect transition="in" filter="fade">
                                      <p:cBhvr additive="repl">
                                        <p:cTn id="10" dur="2000"/>
                                        <p:tgtEl>
                                          <p:spTgt spid="135"/>
                                        </p:tgtEl>
                                      </p:cBhvr>
                                    </p:animEffect>
                                  </p:childTnLst>
                                </p:cTn>
                              </p:par>
                            </p:childTnLst>
                          </p:cTn>
                        </p:par>
                      </p:childTnLst>
                    </p:cTn>
                  </p:par>
                  <p:par>
                    <p:cTn id="11" fill="hold" nodeType="clickEffect">
                      <p:stCondLst>
                        <p:cond delay="indefinite"/>
                      </p:stCondLst>
                      <p:childTnLst>
                        <p:par>
                          <p:cTn id="12" fill="hold" nodeType="withEffect">
                            <p:stCondLst>
                              <p:cond delay="0"/>
                            </p:stCondLst>
                            <p:childTnLst>
                              <p:par>
                                <p:cTn id="13" presetID="10" presetClass="entr" fill="hold" nodeType="clickEffect">
                                  <p:stCondLst>
                                    <p:cond delay="0"/>
                                  </p:stCondLst>
                                  <p:childTnLst>
                                    <p:set>
                                      <p:cBhvr>
                                        <p:cTn id="14" dur="1" fill="hold">
                                          <p:stCondLst>
                                            <p:cond delay="0"/>
                                          </p:stCondLst>
                                        </p:cTn>
                                        <p:tgtEl>
                                          <p:spTgt spid="133">
                                            <p:txEl>
                                              <p:pRg st="1" end="1"/>
                                            </p:txEl>
                                          </p:spTgt>
                                        </p:tgtEl>
                                        <p:attrNameLst>
                                          <p:attrName>style.visibility</p:attrName>
                                        </p:attrNameLst>
                                      </p:cBhvr>
                                      <p:to>
                                        <p:strVal val="visible"/>
                                      </p:to>
                                    </p:set>
                                    <p:animEffect transition="in" filter="fade">
                                      <p:cBhvr additive="repl">
                                        <p:cTn id="15" dur="2000"/>
                                        <p:tgtEl>
                                          <p:spTgt spid="133">
                                            <p:txEl>
                                              <p:pRg st="1" end="1"/>
                                            </p:txEl>
                                          </p:spTgt>
                                        </p:tgtEl>
                                      </p:cBhvr>
                                    </p:animEffect>
                                  </p:childTnLst>
                                </p:cTn>
                              </p:par>
                            </p:childTnLst>
                          </p:cTn>
                        </p:par>
                      </p:childTnLst>
                    </p:cTn>
                  </p:par>
                  <p:par>
                    <p:cTn id="16" fill="hold" nodeType="clickEffect">
                      <p:stCondLst>
                        <p:cond delay="indefinite"/>
                      </p:stCondLst>
                      <p:childTnLst>
                        <p:par>
                          <p:cTn id="17" fill="hold" nodeType="withEffect">
                            <p:stCondLst>
                              <p:cond delay="0"/>
                            </p:stCondLst>
                            <p:childTnLst>
                              <p:par>
                                <p:cTn id="18" presetID="10" presetClass="entr" fill="hold" nodeType="clickEffect">
                                  <p:stCondLst>
                                    <p:cond delay="0"/>
                                  </p:stCondLst>
                                  <p:childTnLst>
                                    <p:set>
                                      <p:cBhvr>
                                        <p:cTn id="19" dur="1" fill="hold">
                                          <p:stCondLst>
                                            <p:cond delay="0"/>
                                          </p:stCondLst>
                                        </p:cTn>
                                        <p:tgtEl>
                                          <p:spTgt spid="133">
                                            <p:txEl>
                                              <p:pRg st="2" end="2"/>
                                            </p:txEl>
                                          </p:spTgt>
                                        </p:tgtEl>
                                        <p:attrNameLst>
                                          <p:attrName>style.visibility</p:attrName>
                                        </p:attrNameLst>
                                      </p:cBhvr>
                                      <p:to>
                                        <p:strVal val="visible"/>
                                      </p:to>
                                    </p:set>
                                    <p:animEffect transition="in" filter="fade">
                                      <p:cBhvr additive="repl">
                                        <p:cTn id="20" dur="2000"/>
                                        <p:tgtEl>
                                          <p:spTgt spid="1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extfeld 136"/>
          <p:cNvSpPr txBox="1"/>
          <p:nvPr/>
        </p:nvSpPr>
        <p:spPr>
          <a:xfrm>
            <a:off x="395280" y="2708280"/>
            <a:ext cx="8229600" cy="4525920"/>
          </a:xfrm>
          <a:prstGeom prst="rect">
            <a:avLst/>
          </a:prstGeom>
          <a:noFill/>
          <a:ln w="0">
            <a:noFill/>
          </a:ln>
        </p:spPr>
        <p:txBody>
          <a:bodyPr anchor="t">
            <a:normAutofit/>
          </a:bodyPr>
          <a:lstStyle/>
          <a:p>
            <a:pPr marL="343080" indent="-343080" algn="ctr">
              <a:spcBef>
                <a:spcPts val="1199"/>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4800" b="0" strike="noStrike" spc="-1">
                <a:solidFill>
                  <a:srgbClr val="0070C0"/>
                </a:solidFill>
                <a:latin typeface="Arial"/>
              </a:rPr>
              <a:t>Latein lernen lohnt sich!</a:t>
            </a:r>
            <a:endParaRPr lang="de-DE" sz="4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10" presetClass="entr" fill="hold"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animEffect transition="in" filter="fade">
                                      <p:cBhvr additive="repl">
                                        <p:cTn id="7" dur="1000"/>
                                        <p:tgtEl>
                                          <p:spTgt spid="1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extfeld 137"/>
          <p:cNvSpPr txBox="1"/>
          <p:nvPr/>
        </p:nvSpPr>
        <p:spPr>
          <a:xfrm>
            <a:off x="394920" y="5157360"/>
            <a:ext cx="8156520" cy="863640"/>
          </a:xfrm>
          <a:prstGeom prst="rect">
            <a:avLst/>
          </a:prstGeom>
          <a:noFill/>
          <a:ln w="0">
            <a:noFill/>
          </a:ln>
        </p:spPr>
        <p:txBody>
          <a:bodyPr anchor="t">
            <a:normAutofit/>
          </a:bodyPr>
          <a:lstStyle/>
          <a:p>
            <a:pPr>
              <a:spcBef>
                <a:spcPts val="2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100" b="0" strike="noStrike" spc="-1">
                <a:solidFill>
                  <a:srgbClr val="000000"/>
                </a:solidFill>
                <a:latin typeface="Arial"/>
              </a:rPr>
              <a:t>Bildnachweis:</a:t>
            </a:r>
          </a:p>
          <a:p>
            <a:pPr>
              <a:spcBef>
                <a:spcPts val="20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800" b="0" strike="noStrike" spc="-1">
                <a:solidFill>
                  <a:srgbClr val="000000"/>
                </a:solidFill>
                <a:latin typeface="Arial"/>
              </a:rPr>
              <a:t>Folie 1: fotolia, Lija - Folie 2: Public domain (Berthold Werner); Kessler-Medien; shutterstock (johnbraid); Mauritius Image (Pigeter); fotolia; Klett-Archiv - Folie 3: Thinkstock-Getty Images, iStockphoto; Avenue Images (Corbis) - Folie 4: ShutterStock.com (Russell Shively) - Folie 5: Thinkstock-Getty Images (Comstock); MEV Verlag - Folie 7: Creative collection; Public domain - Folie 8: Klett-Archiv - Folie 10/13: Thomas Weccard, Ludwigsburg - Folie 14: Klett-Archiv (Virginia Romo) - Folie 15: fotolia</a:t>
            </a:r>
          </a:p>
          <a:p>
            <a:pPr algn="ctr">
              <a:spcBef>
                <a:spcPts val="20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800" b="0" strike="noStrike" spc="-1">
              <a:solidFill>
                <a:srgbClr val="000000"/>
              </a:solidFill>
              <a:latin typeface="Arial"/>
            </a:endParaRPr>
          </a:p>
        </p:txBody>
      </p:sp>
      <p:sp>
        <p:nvSpPr>
          <p:cNvPr id="139" name="Rectangle 3"/>
          <p:cNvSpPr/>
          <p:nvPr/>
        </p:nvSpPr>
        <p:spPr>
          <a:xfrm>
            <a:off x="395280" y="2708280"/>
            <a:ext cx="8229600" cy="9367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normAutofit/>
          </a:bodyPr>
          <a:lstStyle/>
          <a:p>
            <a:pPr marL="343080" indent="-343080" algn="ctr">
              <a:spcBef>
                <a:spcPts val="1199"/>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4800" b="0" strike="noStrike" spc="-1">
                <a:solidFill>
                  <a:srgbClr val="0070C0"/>
                </a:solidFill>
                <a:latin typeface="Arial"/>
              </a:rPr>
              <a:t>Latein lernen lohnt sich!</a:t>
            </a:r>
            <a:endParaRPr lang="de-DE" sz="4800" b="0" strike="noStrike" spc="-1">
              <a:solidFill>
                <a:srgbClr val="000000"/>
              </a:solidFill>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27" descr="100905380"/>
          <p:cNvPicPr/>
          <p:nvPr/>
        </p:nvPicPr>
        <p:blipFill>
          <a:blip r:embed="rId3" cstate="screen">
            <a:extLst>
              <a:ext uri="{28A0092B-C50C-407E-A947-70E740481C1C}">
                <a14:useLocalDpi xmlns:a14="http://schemas.microsoft.com/office/drawing/2010/main"/>
              </a:ext>
            </a:extLst>
          </a:blip>
          <a:srcRect/>
          <a:stretch/>
        </p:blipFill>
        <p:spPr>
          <a:xfrm rot="20599200">
            <a:off x="0" y="2565360"/>
            <a:ext cx="1871640" cy="1327320"/>
          </a:xfrm>
          <a:prstGeom prst="rect">
            <a:avLst/>
          </a:prstGeom>
          <a:ln w="0">
            <a:noFill/>
          </a:ln>
        </p:spPr>
      </p:pic>
      <p:pic>
        <p:nvPicPr>
          <p:cNvPr id="57" name="Picture 28" descr="100905380"/>
          <p:cNvPicPr/>
          <p:nvPr/>
        </p:nvPicPr>
        <p:blipFill>
          <a:blip r:embed="rId4" cstate="screen">
            <a:extLst>
              <a:ext uri="{28A0092B-C50C-407E-A947-70E740481C1C}">
                <a14:useLocalDpi xmlns:a14="http://schemas.microsoft.com/office/drawing/2010/main"/>
              </a:ext>
            </a:extLst>
          </a:blip>
          <a:srcRect/>
          <a:stretch/>
        </p:blipFill>
        <p:spPr>
          <a:xfrm rot="19111200">
            <a:off x="-853560" y="1483920"/>
            <a:ext cx="1706400" cy="1444680"/>
          </a:xfrm>
          <a:prstGeom prst="rect">
            <a:avLst/>
          </a:prstGeom>
          <a:ln w="0">
            <a:noFill/>
          </a:ln>
        </p:spPr>
      </p:pic>
      <p:sp>
        <p:nvSpPr>
          <p:cNvPr id="51" name="Text Box 8"/>
          <p:cNvSpPr/>
          <p:nvPr/>
        </p:nvSpPr>
        <p:spPr>
          <a:xfrm>
            <a:off x="865080" y="1172017"/>
            <a:ext cx="8602920" cy="402291"/>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FF6600"/>
                </a:solidFill>
                <a:latin typeface="Arial"/>
              </a:rPr>
              <a:t>Die Römer haben überall ihre Spuren hinterlassen.</a:t>
            </a:r>
            <a:endParaRPr lang="de-DE" sz="2000" b="0" strike="noStrike" spc="-1" dirty="0">
              <a:solidFill>
                <a:srgbClr val="000000"/>
              </a:solidFill>
              <a:latin typeface="Arial"/>
            </a:endParaRPr>
          </a:p>
        </p:txBody>
      </p:sp>
      <p:sp>
        <p:nvSpPr>
          <p:cNvPr id="52" name="PlaceHolder 1"/>
          <p:cNvSpPr>
            <a:spLocks noGrp="1"/>
          </p:cNvSpPr>
          <p:nvPr>
            <p:ph type="title"/>
          </p:nvPr>
        </p:nvSpPr>
        <p:spPr>
          <a:xfrm>
            <a:off x="852867" y="165484"/>
            <a:ext cx="8229600" cy="1143000"/>
          </a:xfrm>
          <a:prstGeom prst="rect">
            <a:avLst/>
          </a:prstGeom>
          <a:noFill/>
          <a:ln w="0">
            <a:noFill/>
          </a:ln>
        </p:spPr>
        <p:txBody>
          <a:bodyPr anchor="ctr">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3600" b="0" strike="noStrike" spc="-1" dirty="0">
                <a:solidFill>
                  <a:srgbClr val="0070C0"/>
                </a:solidFill>
                <a:latin typeface="Arial"/>
              </a:rPr>
              <a:t>Latein ist allgegenwärtig…</a:t>
            </a:r>
            <a:endParaRPr lang="de-DE" sz="3600" b="0" strike="noStrike" spc="-1" dirty="0">
              <a:solidFill>
                <a:srgbClr val="000000"/>
              </a:solidFill>
              <a:latin typeface="Arial"/>
            </a:endParaRPr>
          </a:p>
        </p:txBody>
      </p:sp>
      <p:pic>
        <p:nvPicPr>
          <p:cNvPr id="55" name="Picture 26" descr="100905380"/>
          <p:cNvPicPr/>
          <p:nvPr/>
        </p:nvPicPr>
        <p:blipFill>
          <a:blip r:embed="rId5" cstate="screen">
            <a:extLst>
              <a:ext uri="{28A0092B-C50C-407E-A947-70E740481C1C}">
                <a14:useLocalDpi xmlns:a14="http://schemas.microsoft.com/office/drawing/2010/main"/>
              </a:ext>
            </a:extLst>
          </a:blip>
          <a:srcRect/>
          <a:stretch/>
        </p:blipFill>
        <p:spPr>
          <a:xfrm rot="19730400">
            <a:off x="7884720" y="3860280"/>
            <a:ext cx="1652760" cy="1398600"/>
          </a:xfrm>
          <a:prstGeom prst="rect">
            <a:avLst/>
          </a:prstGeom>
          <a:ln w="0">
            <a:noFill/>
          </a:ln>
        </p:spPr>
      </p:pic>
      <p:pic>
        <p:nvPicPr>
          <p:cNvPr id="58" name="Picture 29" descr="100905380"/>
          <p:cNvPicPr/>
          <p:nvPr/>
        </p:nvPicPr>
        <p:blipFill>
          <a:blip r:embed="rId3" cstate="screen">
            <a:extLst>
              <a:ext uri="{28A0092B-C50C-407E-A947-70E740481C1C}">
                <a14:useLocalDpi xmlns:a14="http://schemas.microsoft.com/office/drawing/2010/main"/>
              </a:ext>
            </a:extLst>
          </a:blip>
          <a:srcRect/>
          <a:stretch/>
        </p:blipFill>
        <p:spPr>
          <a:xfrm rot="20427000">
            <a:off x="5651640" y="3933360"/>
            <a:ext cx="1871640" cy="1327320"/>
          </a:xfrm>
          <a:prstGeom prst="rect">
            <a:avLst/>
          </a:prstGeom>
          <a:ln w="0">
            <a:noFill/>
          </a:ln>
        </p:spPr>
      </p:pic>
      <p:pic>
        <p:nvPicPr>
          <p:cNvPr id="59" name="Picture 30" descr="100905380"/>
          <p:cNvPicPr/>
          <p:nvPr/>
        </p:nvPicPr>
        <p:blipFill>
          <a:blip r:embed="rId6" cstate="screen">
            <a:extLst>
              <a:ext uri="{28A0092B-C50C-407E-A947-70E740481C1C}">
                <a14:useLocalDpi xmlns:a14="http://schemas.microsoft.com/office/drawing/2010/main"/>
              </a:ext>
            </a:extLst>
          </a:blip>
          <a:srcRect/>
          <a:stretch/>
        </p:blipFill>
        <p:spPr>
          <a:xfrm rot="19212000">
            <a:off x="4211280" y="2492280"/>
            <a:ext cx="1728720" cy="1462320"/>
          </a:xfrm>
          <a:prstGeom prst="rect">
            <a:avLst/>
          </a:prstGeom>
          <a:ln w="0">
            <a:noFill/>
          </a:ln>
        </p:spPr>
      </p:pic>
      <p:pic>
        <p:nvPicPr>
          <p:cNvPr id="60" name="Picture 31" descr="100905380"/>
          <p:cNvPicPr/>
          <p:nvPr/>
        </p:nvPicPr>
        <p:blipFill>
          <a:blip r:embed="rId7" cstate="screen">
            <a:extLst>
              <a:ext uri="{28A0092B-C50C-407E-A947-70E740481C1C}">
                <a14:useLocalDpi xmlns:a14="http://schemas.microsoft.com/office/drawing/2010/main"/>
              </a:ext>
            </a:extLst>
          </a:blip>
          <a:srcRect/>
          <a:stretch/>
        </p:blipFill>
        <p:spPr>
          <a:xfrm rot="21193800">
            <a:off x="2123640" y="2997000"/>
            <a:ext cx="2113200" cy="1498320"/>
          </a:xfrm>
          <a:prstGeom prst="rect">
            <a:avLst/>
          </a:prstGeom>
          <a:ln w="0">
            <a:noFill/>
          </a:ln>
        </p:spPr>
      </p:pic>
      <p:pic>
        <p:nvPicPr>
          <p:cNvPr id="61" name="Picture 32" descr="100905380"/>
          <p:cNvPicPr/>
          <p:nvPr/>
        </p:nvPicPr>
        <p:blipFill>
          <a:blip r:embed="rId5" cstate="screen">
            <a:extLst>
              <a:ext uri="{28A0092B-C50C-407E-A947-70E740481C1C}">
                <a14:useLocalDpi xmlns:a14="http://schemas.microsoft.com/office/drawing/2010/main"/>
              </a:ext>
            </a:extLst>
          </a:blip>
          <a:srcRect/>
          <a:stretch/>
        </p:blipFill>
        <p:spPr>
          <a:xfrm rot="20291400">
            <a:off x="2050560" y="1773000"/>
            <a:ext cx="1649520" cy="1396800"/>
          </a:xfrm>
          <a:prstGeom prst="rect">
            <a:avLst/>
          </a:prstGeom>
          <a:ln w="0">
            <a:noFill/>
          </a:ln>
        </p:spPr>
      </p:pic>
      <p:sp>
        <p:nvSpPr>
          <p:cNvPr id="66" name="Text Box 39"/>
          <p:cNvSpPr/>
          <p:nvPr/>
        </p:nvSpPr>
        <p:spPr>
          <a:xfrm>
            <a:off x="250920" y="6381720"/>
            <a:ext cx="1008000" cy="2764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75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FFFFFF"/>
                </a:solidFill>
                <a:latin typeface="Arial"/>
              </a:rPr>
              <a:t>2/16</a:t>
            </a:r>
            <a:endParaRPr lang="de-DE" sz="1200" b="0" strike="noStrike" spc="-1">
              <a:solidFill>
                <a:srgbClr val="000000"/>
              </a:solidFill>
              <a:latin typeface="Arial"/>
            </a:endParaRPr>
          </a:p>
        </p:txBody>
      </p:sp>
      <p:pic>
        <p:nvPicPr>
          <p:cNvPr id="50" name="Picture 25" descr="Trier_Porta_Nigra_BW_1"/>
          <p:cNvPicPr/>
          <p:nvPr/>
        </p:nvPicPr>
        <p:blipFill>
          <a:blip r:embed="rId8" cstate="screen">
            <a:extLst>
              <a:ext uri="{28A0092B-C50C-407E-A947-70E740481C1C}">
                <a14:useLocalDpi xmlns:a14="http://schemas.microsoft.com/office/drawing/2010/main"/>
              </a:ext>
            </a:extLst>
          </a:blip>
          <a:stretch/>
        </p:blipFill>
        <p:spPr>
          <a:xfrm rot="656400">
            <a:off x="1835280" y="2060280"/>
            <a:ext cx="4176720" cy="2854440"/>
          </a:xfrm>
          <a:prstGeom prst="rect">
            <a:avLst/>
          </a:prstGeom>
          <a:ln w="0">
            <a:noFill/>
          </a:ln>
        </p:spPr>
      </p:pic>
      <p:pic>
        <p:nvPicPr>
          <p:cNvPr id="53" name="Picture 11" descr="K19_012"/>
          <p:cNvPicPr/>
          <p:nvPr/>
        </p:nvPicPr>
        <p:blipFill>
          <a:blip r:embed="rId9"/>
          <a:srcRect t="29530" r="5976"/>
          <a:stretch/>
        </p:blipFill>
        <p:spPr>
          <a:xfrm rot="20838600">
            <a:off x="2195280" y="2276640"/>
            <a:ext cx="4968720" cy="2938320"/>
          </a:xfrm>
          <a:prstGeom prst="rect">
            <a:avLst/>
          </a:prstGeom>
          <a:ln w="0">
            <a:noFill/>
          </a:ln>
        </p:spPr>
      </p:pic>
      <p:pic>
        <p:nvPicPr>
          <p:cNvPr id="54" name="Picture 10" descr="00656305_preview"/>
          <p:cNvPicPr/>
          <p:nvPr/>
        </p:nvPicPr>
        <p:blipFill>
          <a:blip r:embed="rId10" cstate="screen">
            <a:lum bright="6000"/>
            <a:extLst>
              <a:ext uri="{28A0092B-C50C-407E-A947-70E740481C1C}">
                <a14:useLocalDpi xmlns:a14="http://schemas.microsoft.com/office/drawing/2010/main"/>
              </a:ext>
            </a:extLst>
          </a:blip>
          <a:srcRect/>
          <a:stretch/>
        </p:blipFill>
        <p:spPr>
          <a:xfrm rot="21336600">
            <a:off x="2484000" y="2421000"/>
            <a:ext cx="4680000" cy="2774880"/>
          </a:xfrm>
          <a:prstGeom prst="rect">
            <a:avLst/>
          </a:prstGeom>
          <a:ln w="0">
            <a:noFill/>
          </a:ln>
        </p:spPr>
      </p:pic>
      <p:pic>
        <p:nvPicPr>
          <p:cNvPr id="62" name="Picture 34" descr="Fotolia_27042959_Subscription_XXL"/>
          <p:cNvPicPr/>
          <p:nvPr/>
        </p:nvPicPr>
        <p:blipFill>
          <a:blip r:embed="rId11" cstate="screen">
            <a:extLst>
              <a:ext uri="{28A0092B-C50C-407E-A947-70E740481C1C}">
                <a14:useLocalDpi xmlns:a14="http://schemas.microsoft.com/office/drawing/2010/main"/>
              </a:ext>
            </a:extLst>
          </a:blip>
          <a:stretch/>
        </p:blipFill>
        <p:spPr>
          <a:xfrm rot="21412200">
            <a:off x="1926662" y="1915920"/>
            <a:ext cx="4537080" cy="3025440"/>
          </a:xfrm>
          <a:prstGeom prst="rect">
            <a:avLst/>
          </a:prstGeom>
          <a:ln w="0">
            <a:noFill/>
          </a:ln>
        </p:spPr>
      </p:pic>
      <p:pic>
        <p:nvPicPr>
          <p:cNvPr id="63" name="Picture 9" descr="AAL_826-2"/>
          <p:cNvPicPr/>
          <p:nvPr/>
        </p:nvPicPr>
        <p:blipFill>
          <a:blip r:embed="rId12" cstate="screen">
            <a:extLst>
              <a:ext uri="{28A0092B-C50C-407E-A947-70E740481C1C}">
                <a14:useLocalDpi xmlns:a14="http://schemas.microsoft.com/office/drawing/2010/main"/>
              </a:ext>
            </a:extLst>
          </a:blip>
          <a:srcRect/>
          <a:stretch/>
        </p:blipFill>
        <p:spPr>
          <a:xfrm rot="448800">
            <a:off x="3059280" y="2637000"/>
            <a:ext cx="4248000" cy="2846160"/>
          </a:xfrm>
          <a:prstGeom prst="rect">
            <a:avLst/>
          </a:prstGeom>
          <a:ln w="0">
            <a:noFill/>
          </a:ln>
        </p:spPr>
      </p:pic>
      <p:pic>
        <p:nvPicPr>
          <p:cNvPr id="64" name="Picture 7" descr="Fotolia_3496715_Subscription_L"/>
          <p:cNvPicPr/>
          <p:nvPr/>
        </p:nvPicPr>
        <p:blipFill>
          <a:blip r:embed="rId13" cstate="screen">
            <a:extLst>
              <a:ext uri="{28A0092B-C50C-407E-A947-70E740481C1C}">
                <a14:useLocalDpi xmlns:a14="http://schemas.microsoft.com/office/drawing/2010/main"/>
              </a:ext>
            </a:extLst>
          </a:blip>
          <a:srcRect/>
          <a:stretch/>
        </p:blipFill>
        <p:spPr>
          <a:xfrm rot="261600">
            <a:off x="1402920" y="2133360"/>
            <a:ext cx="5114880" cy="3338280"/>
          </a:xfrm>
          <a:prstGeom prst="rect">
            <a:avLst/>
          </a:prstGeom>
          <a:ln w="0">
            <a:noFill/>
          </a:ln>
        </p:spPr>
      </p:pic>
      <p:pic>
        <p:nvPicPr>
          <p:cNvPr id="65" name="Picture 6" descr="roemerstrasse"/>
          <p:cNvPicPr/>
          <p:nvPr/>
        </p:nvPicPr>
        <p:blipFill>
          <a:blip r:embed="rId14">
            <a:extLst>
              <a:ext uri="{28A0092B-C50C-407E-A947-70E740481C1C}">
                <a14:useLocalDpi xmlns:a14="http://schemas.microsoft.com/office/drawing/2010/main"/>
              </a:ext>
            </a:extLst>
          </a:blip>
          <a:stretch/>
        </p:blipFill>
        <p:spPr>
          <a:xfrm rot="20877000">
            <a:off x="2037960" y="2052720"/>
            <a:ext cx="4824360" cy="313992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0" presetClass="entr"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additive="repl">
                                        <p:cTn id="7" dur="1000"/>
                                        <p:tgtEl>
                                          <p:spTgt spid="55"/>
                                        </p:tgtEl>
                                      </p:cBhvr>
                                    </p:animEffect>
                                  </p:childTnLst>
                                </p:cTn>
                              </p:par>
                            </p:childTnLst>
                          </p:cTn>
                        </p:par>
                        <p:par>
                          <p:cTn id="8" fill="hold" nodeType="afterEffect">
                            <p:stCondLst>
                              <p:cond delay="1000"/>
                            </p:stCondLst>
                            <p:childTnLst>
                              <p:par>
                                <p:cTn id="9" presetID="10" presetClass="entr"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additive="repl">
                                        <p:cTn id="11" dur="1000"/>
                                        <p:tgtEl>
                                          <p:spTgt spid="58"/>
                                        </p:tgtEl>
                                      </p:cBhvr>
                                    </p:animEffect>
                                  </p:childTnLst>
                                </p:cTn>
                              </p:par>
                            </p:childTnLst>
                          </p:cTn>
                        </p:par>
                        <p:par>
                          <p:cTn id="12" fill="hold" nodeType="afterEffect">
                            <p:stCondLst>
                              <p:cond delay="2000"/>
                            </p:stCondLst>
                            <p:childTnLst>
                              <p:par>
                                <p:cTn id="13" presetID="10" presetClass="entr"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additive="repl">
                                        <p:cTn id="15" dur="1000"/>
                                        <p:tgtEl>
                                          <p:spTgt spid="59"/>
                                        </p:tgtEl>
                                      </p:cBhvr>
                                    </p:animEffect>
                                  </p:childTnLst>
                                </p:cTn>
                              </p:par>
                            </p:childTnLst>
                          </p:cTn>
                        </p:par>
                        <p:par>
                          <p:cTn id="16" fill="hold" nodeType="afterEffect">
                            <p:stCondLst>
                              <p:cond delay="3000"/>
                            </p:stCondLst>
                            <p:childTnLst>
                              <p:par>
                                <p:cTn id="17" presetID="10" presetClass="entr" fill="hold"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additive="repl">
                                        <p:cTn id="19" dur="1000"/>
                                        <p:tgtEl>
                                          <p:spTgt spid="60"/>
                                        </p:tgtEl>
                                      </p:cBhvr>
                                    </p:animEffect>
                                  </p:childTnLst>
                                </p:cTn>
                              </p:par>
                            </p:childTnLst>
                          </p:cTn>
                        </p:par>
                        <p:par>
                          <p:cTn id="20" fill="hold" nodeType="afterEffect">
                            <p:stCondLst>
                              <p:cond delay="4000"/>
                            </p:stCondLst>
                            <p:childTnLst>
                              <p:par>
                                <p:cTn id="21" presetID="10" presetClass="entr"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additive="repl">
                                        <p:cTn id="23" dur="1000"/>
                                        <p:tgtEl>
                                          <p:spTgt spid="61"/>
                                        </p:tgtEl>
                                      </p:cBhvr>
                                    </p:animEffect>
                                  </p:childTnLst>
                                </p:cTn>
                              </p:par>
                            </p:childTnLst>
                          </p:cTn>
                        </p:par>
                        <p:par>
                          <p:cTn id="24" fill="hold" nodeType="afterEffect">
                            <p:stCondLst>
                              <p:cond delay="5000"/>
                            </p:stCondLst>
                            <p:childTnLst>
                              <p:par>
                                <p:cTn id="25" presetID="10" presetClass="entr" fill="hold" nodeType="after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additive="repl">
                                        <p:cTn id="27" dur="1000"/>
                                        <p:tgtEl>
                                          <p:spTgt spid="56"/>
                                        </p:tgtEl>
                                      </p:cBhvr>
                                    </p:animEffect>
                                  </p:childTnLst>
                                </p:cTn>
                              </p:par>
                            </p:childTnLst>
                          </p:cTn>
                        </p:par>
                        <p:par>
                          <p:cTn id="28" fill="hold" nodeType="afterEffect">
                            <p:stCondLst>
                              <p:cond delay="6000"/>
                            </p:stCondLst>
                            <p:childTnLst>
                              <p:par>
                                <p:cTn id="29" presetID="10" presetClass="entr" fill="hold" nodeType="after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additive="repl">
                                        <p:cTn id="31" dur="1000"/>
                                        <p:tgtEl>
                                          <p:spTgt spid="57"/>
                                        </p:tgtEl>
                                      </p:cBhvr>
                                    </p:animEffect>
                                  </p:childTnLst>
                                </p:cTn>
                              </p:par>
                              <p:par>
                                <p:cTn id="32" presetID="10" presetClass="exit" fill="hold" nodeType="withEffect">
                                  <p:stCondLst>
                                    <p:cond delay="0"/>
                                  </p:stCondLst>
                                  <p:childTnLst>
                                    <p:animEffect transition="out" filter="fade">
                                      <p:cBhvr additive="repl">
                                        <p:cTn id="33" dur="2000"/>
                                        <p:tgtEl>
                                          <p:spTgt spid="55"/>
                                        </p:tgtEl>
                                      </p:cBhvr>
                                    </p:animEffect>
                                    <p:set>
                                      <p:cBhvr>
                                        <p:cTn id="34" dur="1" fill="hold">
                                          <p:stCondLst>
                                            <p:cond delay="1999"/>
                                          </p:stCondLst>
                                        </p:cTn>
                                        <p:tgtEl>
                                          <p:spTgt spid="55"/>
                                        </p:tgtEl>
                                        <p:attrNameLst>
                                          <p:attrName>style.visibility</p:attrName>
                                        </p:attrNameLst>
                                      </p:cBhvr>
                                      <p:to>
                                        <p:strVal val="hidden"/>
                                      </p:to>
                                    </p:set>
                                  </p:childTnLst>
                                </p:cTn>
                              </p:par>
                              <p:par>
                                <p:cTn id="35" presetID="10" presetClass="exit" fill="hold" nodeType="withEffect">
                                  <p:stCondLst>
                                    <p:cond delay="0"/>
                                  </p:stCondLst>
                                  <p:childTnLst>
                                    <p:animEffect transition="out" filter="fade">
                                      <p:cBhvr additive="repl">
                                        <p:cTn id="36" dur="2000"/>
                                        <p:tgtEl>
                                          <p:spTgt spid="58"/>
                                        </p:tgtEl>
                                      </p:cBhvr>
                                    </p:animEffect>
                                    <p:set>
                                      <p:cBhvr>
                                        <p:cTn id="37" dur="1" fill="hold">
                                          <p:stCondLst>
                                            <p:cond delay="1999"/>
                                          </p:stCondLst>
                                        </p:cTn>
                                        <p:tgtEl>
                                          <p:spTgt spid="58"/>
                                        </p:tgtEl>
                                        <p:attrNameLst>
                                          <p:attrName>style.visibility</p:attrName>
                                        </p:attrNameLst>
                                      </p:cBhvr>
                                      <p:to>
                                        <p:strVal val="hidden"/>
                                      </p:to>
                                    </p:set>
                                  </p:childTnLst>
                                </p:cTn>
                              </p:par>
                              <p:par>
                                <p:cTn id="38" presetID="10" presetClass="exit" fill="hold" nodeType="withEffect">
                                  <p:stCondLst>
                                    <p:cond delay="0"/>
                                  </p:stCondLst>
                                  <p:childTnLst>
                                    <p:animEffect transition="out" filter="fade">
                                      <p:cBhvr additive="repl">
                                        <p:cTn id="39" dur="2000"/>
                                        <p:tgtEl>
                                          <p:spTgt spid="59"/>
                                        </p:tgtEl>
                                      </p:cBhvr>
                                    </p:animEffect>
                                    <p:set>
                                      <p:cBhvr>
                                        <p:cTn id="40" dur="1" fill="hold">
                                          <p:stCondLst>
                                            <p:cond delay="1999"/>
                                          </p:stCondLst>
                                        </p:cTn>
                                        <p:tgtEl>
                                          <p:spTgt spid="59"/>
                                        </p:tgtEl>
                                        <p:attrNameLst>
                                          <p:attrName>style.visibility</p:attrName>
                                        </p:attrNameLst>
                                      </p:cBhvr>
                                      <p:to>
                                        <p:strVal val="hidden"/>
                                      </p:to>
                                    </p:set>
                                  </p:childTnLst>
                                </p:cTn>
                              </p:par>
                              <p:par>
                                <p:cTn id="41" presetID="10" presetClass="exit" fill="hold" nodeType="withEffect">
                                  <p:stCondLst>
                                    <p:cond delay="0"/>
                                  </p:stCondLst>
                                  <p:childTnLst>
                                    <p:animEffect transition="out" filter="fade">
                                      <p:cBhvr additive="repl">
                                        <p:cTn id="42" dur="2000"/>
                                        <p:tgtEl>
                                          <p:spTgt spid="60"/>
                                        </p:tgtEl>
                                      </p:cBhvr>
                                    </p:animEffect>
                                    <p:set>
                                      <p:cBhvr>
                                        <p:cTn id="43" dur="1" fill="hold">
                                          <p:stCondLst>
                                            <p:cond delay="1999"/>
                                          </p:stCondLst>
                                        </p:cTn>
                                        <p:tgtEl>
                                          <p:spTgt spid="60"/>
                                        </p:tgtEl>
                                        <p:attrNameLst>
                                          <p:attrName>style.visibility</p:attrName>
                                        </p:attrNameLst>
                                      </p:cBhvr>
                                      <p:to>
                                        <p:strVal val="hidden"/>
                                      </p:to>
                                    </p:set>
                                  </p:childTnLst>
                                </p:cTn>
                              </p:par>
                              <p:par>
                                <p:cTn id="44" presetID="10" presetClass="exit" fill="hold" nodeType="withEffect">
                                  <p:stCondLst>
                                    <p:cond delay="0"/>
                                  </p:stCondLst>
                                  <p:childTnLst>
                                    <p:animEffect transition="out" filter="fade">
                                      <p:cBhvr additive="repl">
                                        <p:cTn id="45" dur="2000"/>
                                        <p:tgtEl>
                                          <p:spTgt spid="61"/>
                                        </p:tgtEl>
                                      </p:cBhvr>
                                    </p:animEffect>
                                    <p:set>
                                      <p:cBhvr>
                                        <p:cTn id="46" dur="1" fill="hold">
                                          <p:stCondLst>
                                            <p:cond delay="1999"/>
                                          </p:stCondLst>
                                        </p:cTn>
                                        <p:tgtEl>
                                          <p:spTgt spid="61"/>
                                        </p:tgtEl>
                                        <p:attrNameLst>
                                          <p:attrName>style.visibility</p:attrName>
                                        </p:attrNameLst>
                                      </p:cBhvr>
                                      <p:to>
                                        <p:strVal val="hidden"/>
                                      </p:to>
                                    </p:set>
                                  </p:childTnLst>
                                </p:cTn>
                              </p:par>
                              <p:par>
                                <p:cTn id="47" presetID="10" presetClass="exit" fill="hold" nodeType="withEffect">
                                  <p:stCondLst>
                                    <p:cond delay="0"/>
                                  </p:stCondLst>
                                  <p:childTnLst>
                                    <p:animEffect transition="out" filter="fade">
                                      <p:cBhvr additive="repl">
                                        <p:cTn id="48" dur="2000"/>
                                        <p:tgtEl>
                                          <p:spTgt spid="56"/>
                                        </p:tgtEl>
                                      </p:cBhvr>
                                    </p:animEffect>
                                    <p:set>
                                      <p:cBhvr>
                                        <p:cTn id="49" dur="1" fill="hold">
                                          <p:stCondLst>
                                            <p:cond delay="1999"/>
                                          </p:stCondLst>
                                        </p:cTn>
                                        <p:tgtEl>
                                          <p:spTgt spid="56"/>
                                        </p:tgtEl>
                                        <p:attrNameLst>
                                          <p:attrName>style.visibility</p:attrName>
                                        </p:attrNameLst>
                                      </p:cBhvr>
                                      <p:to>
                                        <p:strVal val="hidden"/>
                                      </p:to>
                                    </p:set>
                                  </p:childTnLst>
                                </p:cTn>
                              </p:par>
                              <p:par>
                                <p:cTn id="50" presetID="10" presetClass="exit" fill="hold" nodeType="withEffect">
                                  <p:stCondLst>
                                    <p:cond delay="0"/>
                                  </p:stCondLst>
                                  <p:childTnLst>
                                    <p:animEffect transition="out" filter="fade">
                                      <p:cBhvr additive="repl">
                                        <p:cTn id="51" dur="2000"/>
                                        <p:tgtEl>
                                          <p:spTgt spid="57"/>
                                        </p:tgtEl>
                                      </p:cBhvr>
                                    </p:animEffect>
                                    <p:set>
                                      <p:cBhvr>
                                        <p:cTn id="52" dur="1" fill="hold">
                                          <p:stCondLst>
                                            <p:cond delay="1999"/>
                                          </p:stCondLst>
                                        </p:cTn>
                                        <p:tgtEl>
                                          <p:spTgt spid="57"/>
                                        </p:tgtEl>
                                        <p:attrNameLst>
                                          <p:attrName>style.visibility</p:attrName>
                                        </p:attrNameLst>
                                      </p:cBhvr>
                                      <p:to>
                                        <p:strVal val="hidden"/>
                                      </p:to>
                                    </p:set>
                                  </p:childTnLst>
                                </p:cTn>
                              </p:par>
                            </p:childTnLst>
                          </p:cTn>
                        </p:par>
                      </p:childTnLst>
                    </p:cTn>
                  </p:par>
                  <p:par>
                    <p:cTn id="53" fill="hold" nodeType="clickEffect">
                      <p:stCondLst>
                        <p:cond delay="indefinite"/>
                      </p:stCondLst>
                      <p:childTnLst>
                        <p:par>
                          <p:cTn id="54" fill="hold" nodeType="withEffect">
                            <p:stCondLst>
                              <p:cond delay="0"/>
                            </p:stCondLst>
                            <p:childTnLst>
                              <p:par>
                                <p:cTn id="55" presetID="2" presetClass="entr" presetSubtype="4" fill="hold" nodeType="click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500" fill="hold"/>
                                        <p:tgtEl>
                                          <p:spTgt spid="50"/>
                                        </p:tgtEl>
                                        <p:attrNameLst>
                                          <p:attrName>ppt_x</p:attrName>
                                        </p:attrNameLst>
                                      </p:cBhvr>
                                      <p:tavLst>
                                        <p:tav tm="0">
                                          <p:val>
                                            <p:strVal val="#ppt_x"/>
                                          </p:val>
                                        </p:tav>
                                        <p:tav tm="100000">
                                          <p:val>
                                            <p:strVal val="#ppt_x"/>
                                          </p:val>
                                        </p:tav>
                                      </p:tavLst>
                                    </p:anim>
                                    <p:anim calcmode="lin" valueType="num">
                                      <p:cBhvr additive="base">
                                        <p:cTn id="5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59" fill="hold" nodeType="clickEffect">
                      <p:stCondLst>
                        <p:cond delay="indefinite"/>
                      </p:stCondLst>
                      <p:childTnLst>
                        <p:par>
                          <p:cTn id="60" fill="hold" nodeType="withEffect">
                            <p:stCondLst>
                              <p:cond delay="0"/>
                            </p:stCondLst>
                            <p:childTnLst>
                              <p:par>
                                <p:cTn id="61" presetID="2" presetClass="entr" presetSubtype="1" fill="hold" nodeType="clickEffect">
                                  <p:stCondLst>
                                    <p:cond delay="0"/>
                                  </p:stCondLst>
                                  <p:childTnLst>
                                    <p:set>
                                      <p:cBhvr>
                                        <p:cTn id="62" dur="1" fill="hold">
                                          <p:stCondLst>
                                            <p:cond delay="0"/>
                                          </p:stCondLst>
                                        </p:cTn>
                                        <p:tgtEl>
                                          <p:spTgt spid="53"/>
                                        </p:tgtEl>
                                        <p:attrNameLst>
                                          <p:attrName>style.visibility</p:attrName>
                                        </p:attrNameLst>
                                      </p:cBhvr>
                                      <p:to>
                                        <p:strVal val="visible"/>
                                      </p:to>
                                    </p:set>
                                    <p:anim calcmode="lin" valueType="num">
                                      <p:cBhvr additive="base">
                                        <p:cTn id="63" dur="500" fill="hold"/>
                                        <p:tgtEl>
                                          <p:spTgt spid="53"/>
                                        </p:tgtEl>
                                        <p:attrNameLst>
                                          <p:attrName>ppt_x</p:attrName>
                                        </p:attrNameLst>
                                      </p:cBhvr>
                                      <p:tavLst>
                                        <p:tav tm="0">
                                          <p:val>
                                            <p:strVal val="#ppt_x"/>
                                          </p:val>
                                        </p:tav>
                                        <p:tav tm="100000">
                                          <p:val>
                                            <p:strVal val="#ppt_x"/>
                                          </p:val>
                                        </p:tav>
                                      </p:tavLst>
                                    </p:anim>
                                    <p:anim calcmode="lin" valueType="num">
                                      <p:cBhvr additive="base">
                                        <p:cTn id="64" dur="500" fill="hold"/>
                                        <p:tgtEl>
                                          <p:spTgt spid="53"/>
                                        </p:tgtEl>
                                        <p:attrNameLst>
                                          <p:attrName>ppt_y</p:attrName>
                                        </p:attrNameLst>
                                      </p:cBhvr>
                                      <p:tavLst>
                                        <p:tav tm="0">
                                          <p:val>
                                            <p:strVal val="0-#ppt_h/2"/>
                                          </p:val>
                                        </p:tav>
                                        <p:tav tm="100000">
                                          <p:val>
                                            <p:strVal val="#ppt_y"/>
                                          </p:val>
                                        </p:tav>
                                      </p:tavLst>
                                    </p:anim>
                                  </p:childTnLst>
                                </p:cTn>
                              </p:par>
                            </p:childTnLst>
                          </p:cTn>
                        </p:par>
                      </p:childTnLst>
                    </p:cTn>
                  </p:par>
                  <p:par>
                    <p:cTn id="65" fill="hold" nodeType="clickEffect">
                      <p:stCondLst>
                        <p:cond delay="indefinite"/>
                      </p:stCondLst>
                      <p:childTnLst>
                        <p:par>
                          <p:cTn id="66" fill="hold" nodeType="withEffect">
                            <p:stCondLst>
                              <p:cond delay="0"/>
                            </p:stCondLst>
                            <p:childTnLst>
                              <p:par>
                                <p:cTn id="67" presetID="2" presetClass="entr" presetSubtype="2" fill="hold" nodeType="clickEffect">
                                  <p:stCondLst>
                                    <p:cond delay="0"/>
                                  </p:stCondLst>
                                  <p:childTnLst>
                                    <p:set>
                                      <p:cBhvr>
                                        <p:cTn id="68" dur="1" fill="hold">
                                          <p:stCondLst>
                                            <p:cond delay="0"/>
                                          </p:stCondLst>
                                        </p:cTn>
                                        <p:tgtEl>
                                          <p:spTgt spid="54"/>
                                        </p:tgtEl>
                                        <p:attrNameLst>
                                          <p:attrName>style.visibility</p:attrName>
                                        </p:attrNameLst>
                                      </p:cBhvr>
                                      <p:to>
                                        <p:strVal val="visible"/>
                                      </p:to>
                                    </p:set>
                                    <p:anim calcmode="lin" valueType="num">
                                      <p:cBhvr additive="base">
                                        <p:cTn id="69" dur="500" fill="hold"/>
                                        <p:tgtEl>
                                          <p:spTgt spid="54"/>
                                        </p:tgtEl>
                                        <p:attrNameLst>
                                          <p:attrName>ppt_x</p:attrName>
                                        </p:attrNameLst>
                                      </p:cBhvr>
                                      <p:tavLst>
                                        <p:tav tm="0">
                                          <p:val>
                                            <p:strVal val="1+#ppt_w/2"/>
                                          </p:val>
                                        </p:tav>
                                        <p:tav tm="100000">
                                          <p:val>
                                            <p:strVal val="#ppt_x"/>
                                          </p:val>
                                        </p:tav>
                                      </p:tavLst>
                                    </p:anim>
                                    <p:anim calcmode="lin" valueType="num">
                                      <p:cBhvr additive="base">
                                        <p:cTn id="70"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71" fill="hold" nodeType="clickEffect">
                      <p:stCondLst>
                        <p:cond delay="indefinite"/>
                      </p:stCondLst>
                      <p:childTnLst>
                        <p:par>
                          <p:cTn id="72" fill="hold" nodeType="withEffect">
                            <p:stCondLst>
                              <p:cond delay="0"/>
                            </p:stCondLst>
                            <p:childTnLst>
                              <p:par>
                                <p:cTn id="73" presetID="2" presetClass="entr" presetSubtype="4" fill="hold" nodeType="clickEffect">
                                  <p:stCondLst>
                                    <p:cond delay="0"/>
                                  </p:stCondLst>
                                  <p:childTnLst>
                                    <p:set>
                                      <p:cBhvr>
                                        <p:cTn id="74" dur="1" fill="hold">
                                          <p:stCondLst>
                                            <p:cond delay="0"/>
                                          </p:stCondLst>
                                        </p:cTn>
                                        <p:tgtEl>
                                          <p:spTgt spid="62"/>
                                        </p:tgtEl>
                                        <p:attrNameLst>
                                          <p:attrName>style.visibility</p:attrName>
                                        </p:attrNameLst>
                                      </p:cBhvr>
                                      <p:to>
                                        <p:strVal val="visible"/>
                                      </p:to>
                                    </p:set>
                                    <p:anim calcmode="lin" valueType="num">
                                      <p:cBhvr additive="base">
                                        <p:cTn id="75" dur="500" fill="hold"/>
                                        <p:tgtEl>
                                          <p:spTgt spid="62"/>
                                        </p:tgtEl>
                                        <p:attrNameLst>
                                          <p:attrName>ppt_x</p:attrName>
                                        </p:attrNameLst>
                                      </p:cBhvr>
                                      <p:tavLst>
                                        <p:tav tm="0">
                                          <p:val>
                                            <p:strVal val="#ppt_x"/>
                                          </p:val>
                                        </p:tav>
                                        <p:tav tm="100000">
                                          <p:val>
                                            <p:strVal val="#ppt_x"/>
                                          </p:val>
                                        </p:tav>
                                      </p:tavLst>
                                    </p:anim>
                                    <p:anim calcmode="lin" valueType="num">
                                      <p:cBhvr additive="base">
                                        <p:cTn id="76"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77" fill="hold" nodeType="clickEffect">
                      <p:stCondLst>
                        <p:cond delay="indefinite"/>
                      </p:stCondLst>
                      <p:childTnLst>
                        <p:par>
                          <p:cTn id="78" fill="hold" nodeType="withEffect">
                            <p:stCondLst>
                              <p:cond delay="0"/>
                            </p:stCondLst>
                            <p:childTnLst>
                              <p:par>
                                <p:cTn id="79" presetID="2" presetClass="entr" presetSubtype="6" fill="hold" nodeType="clickEffect">
                                  <p:stCondLst>
                                    <p:cond delay="0"/>
                                  </p:stCondLst>
                                  <p:childTnLst>
                                    <p:set>
                                      <p:cBhvr>
                                        <p:cTn id="80" dur="1" fill="hold">
                                          <p:stCondLst>
                                            <p:cond delay="0"/>
                                          </p:stCondLst>
                                        </p:cTn>
                                        <p:tgtEl>
                                          <p:spTgt spid="63"/>
                                        </p:tgtEl>
                                        <p:attrNameLst>
                                          <p:attrName>style.visibility</p:attrName>
                                        </p:attrNameLst>
                                      </p:cBhvr>
                                      <p:to>
                                        <p:strVal val="visible"/>
                                      </p:to>
                                    </p:set>
                                    <p:anim calcmode="lin" valueType="num">
                                      <p:cBhvr additive="base">
                                        <p:cTn id="81" dur="500" fill="hold"/>
                                        <p:tgtEl>
                                          <p:spTgt spid="63"/>
                                        </p:tgtEl>
                                        <p:attrNameLst>
                                          <p:attrName>ppt_x</p:attrName>
                                        </p:attrNameLst>
                                      </p:cBhvr>
                                      <p:tavLst>
                                        <p:tav tm="0">
                                          <p:val>
                                            <p:strVal val="1+#ppt_w/2"/>
                                          </p:val>
                                        </p:tav>
                                        <p:tav tm="100000">
                                          <p:val>
                                            <p:strVal val="#ppt_x"/>
                                          </p:val>
                                        </p:tav>
                                      </p:tavLst>
                                    </p:anim>
                                    <p:anim calcmode="lin" valueType="num">
                                      <p:cBhvr additive="base">
                                        <p:cTn id="8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83" fill="hold" nodeType="clickEffect">
                      <p:stCondLst>
                        <p:cond delay="indefinite"/>
                      </p:stCondLst>
                      <p:childTnLst>
                        <p:par>
                          <p:cTn id="84" fill="hold" nodeType="withEffect">
                            <p:stCondLst>
                              <p:cond delay="0"/>
                            </p:stCondLst>
                            <p:childTnLst>
                              <p:par>
                                <p:cTn id="85" presetID="2" presetClass="entr" presetSubtype="9" fill="hold" nodeType="clickEffect">
                                  <p:stCondLst>
                                    <p:cond delay="0"/>
                                  </p:stCondLst>
                                  <p:childTnLst>
                                    <p:set>
                                      <p:cBhvr>
                                        <p:cTn id="86" dur="1" fill="hold">
                                          <p:stCondLst>
                                            <p:cond delay="0"/>
                                          </p:stCondLst>
                                        </p:cTn>
                                        <p:tgtEl>
                                          <p:spTgt spid="64"/>
                                        </p:tgtEl>
                                        <p:attrNameLst>
                                          <p:attrName>style.visibility</p:attrName>
                                        </p:attrNameLst>
                                      </p:cBhvr>
                                      <p:to>
                                        <p:strVal val="visible"/>
                                      </p:to>
                                    </p:set>
                                    <p:anim calcmode="lin" valueType="num">
                                      <p:cBhvr additive="base">
                                        <p:cTn id="87" dur="500" fill="hold"/>
                                        <p:tgtEl>
                                          <p:spTgt spid="64"/>
                                        </p:tgtEl>
                                        <p:attrNameLst>
                                          <p:attrName>ppt_x</p:attrName>
                                        </p:attrNameLst>
                                      </p:cBhvr>
                                      <p:tavLst>
                                        <p:tav tm="0">
                                          <p:val>
                                            <p:strVal val="0-#ppt_w/2"/>
                                          </p:val>
                                        </p:tav>
                                        <p:tav tm="100000">
                                          <p:val>
                                            <p:strVal val="#ppt_x"/>
                                          </p:val>
                                        </p:tav>
                                      </p:tavLst>
                                    </p:anim>
                                    <p:anim calcmode="lin" valueType="num">
                                      <p:cBhvr additive="base">
                                        <p:cTn id="88" dur="5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89" fill="hold" nodeType="clickEffect">
                      <p:stCondLst>
                        <p:cond delay="indefinite"/>
                      </p:stCondLst>
                      <p:childTnLst>
                        <p:par>
                          <p:cTn id="90" fill="hold" nodeType="withEffect">
                            <p:stCondLst>
                              <p:cond delay="0"/>
                            </p:stCondLst>
                            <p:childTnLst>
                              <p:par>
                                <p:cTn id="91" presetID="2" presetClass="entr" presetSubtype="1" fill="hold" nodeType="clickEffect">
                                  <p:stCondLst>
                                    <p:cond delay="0"/>
                                  </p:stCondLst>
                                  <p:childTnLst>
                                    <p:set>
                                      <p:cBhvr>
                                        <p:cTn id="92" dur="1" fill="hold">
                                          <p:stCondLst>
                                            <p:cond delay="0"/>
                                          </p:stCondLst>
                                        </p:cTn>
                                        <p:tgtEl>
                                          <p:spTgt spid="65"/>
                                        </p:tgtEl>
                                        <p:attrNameLst>
                                          <p:attrName>style.visibility</p:attrName>
                                        </p:attrNameLst>
                                      </p:cBhvr>
                                      <p:to>
                                        <p:strVal val="visible"/>
                                      </p:to>
                                    </p:set>
                                    <p:anim calcmode="lin" valueType="num">
                                      <p:cBhvr additive="base">
                                        <p:cTn id="93" dur="500" fill="hold"/>
                                        <p:tgtEl>
                                          <p:spTgt spid="65"/>
                                        </p:tgtEl>
                                        <p:attrNameLst>
                                          <p:attrName>ppt_x</p:attrName>
                                        </p:attrNameLst>
                                      </p:cBhvr>
                                      <p:tavLst>
                                        <p:tav tm="0">
                                          <p:val>
                                            <p:strVal val="#ppt_x"/>
                                          </p:val>
                                        </p:tav>
                                        <p:tav tm="100000">
                                          <p:val>
                                            <p:strVal val="#ppt_x"/>
                                          </p:val>
                                        </p:tav>
                                      </p:tavLst>
                                    </p:anim>
                                    <p:anim calcmode="lin" valueType="num">
                                      <p:cBhvr additive="base">
                                        <p:cTn id="94" dur="500" fill="hold"/>
                                        <p:tgtEl>
                                          <p:spTgt spid="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3"/>
          <p:cNvSpPr/>
          <p:nvPr/>
        </p:nvSpPr>
        <p:spPr>
          <a:xfrm>
            <a:off x="889229" y="1184585"/>
            <a:ext cx="3313128" cy="963983"/>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nchor="t">
            <a:spAutoFit/>
          </a:bodyPr>
          <a:lstStyle/>
          <a:p>
            <a:pPr>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FF6600"/>
                </a:solidFill>
                <a:latin typeface="Arial"/>
              </a:rPr>
              <a:t>Tote Sprache?! Von wegen!</a:t>
            </a:r>
            <a:endParaRPr lang="de-DE" sz="2000" b="0" strike="noStrike" spc="-1" dirty="0">
              <a:solidFill>
                <a:srgbClr val="000000"/>
              </a:solidFill>
              <a:latin typeface="Arial"/>
            </a:endParaRPr>
          </a:p>
          <a:p>
            <a:pPr>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2400" b="0" strike="noStrike" spc="-1" dirty="0">
                <a:solidFill>
                  <a:srgbClr val="FF6600"/>
                </a:solidFill>
                <a:latin typeface="Arial"/>
              </a:rPr>
              <a:t> </a:t>
            </a:r>
            <a:endParaRPr lang="de-DE" sz="2400" b="0" strike="noStrike" spc="-1" dirty="0">
              <a:solidFill>
                <a:srgbClr val="000000"/>
              </a:solidFill>
              <a:latin typeface="Arial"/>
            </a:endParaRPr>
          </a:p>
        </p:txBody>
      </p:sp>
      <p:pic>
        <p:nvPicPr>
          <p:cNvPr id="68" name="Picture 18" descr="104631487"/>
          <p:cNvPicPr/>
          <p:nvPr/>
        </p:nvPicPr>
        <p:blipFill>
          <a:blip r:embed="rId3" cstate="screen">
            <a:extLst>
              <a:ext uri="{28A0092B-C50C-407E-A947-70E740481C1C}">
                <a14:useLocalDpi xmlns:a14="http://schemas.microsoft.com/office/drawing/2010/main"/>
              </a:ext>
            </a:extLst>
          </a:blip>
          <a:srcRect/>
          <a:stretch/>
        </p:blipFill>
        <p:spPr>
          <a:xfrm>
            <a:off x="634340" y="1628640"/>
            <a:ext cx="3600360" cy="2951280"/>
          </a:xfrm>
          <a:prstGeom prst="rect">
            <a:avLst/>
          </a:prstGeom>
          <a:ln w="0">
            <a:noFill/>
          </a:ln>
        </p:spPr>
      </p:pic>
      <p:sp>
        <p:nvSpPr>
          <p:cNvPr id="69" name="Text Box 19"/>
          <p:cNvSpPr/>
          <p:nvPr/>
        </p:nvSpPr>
        <p:spPr>
          <a:xfrm>
            <a:off x="893628" y="2060640"/>
            <a:ext cx="3384720" cy="3682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800" b="0" strike="noStrike" spc="-1" dirty="0">
                <a:solidFill>
                  <a:srgbClr val="000000"/>
                </a:solidFill>
                <a:latin typeface="Arial"/>
              </a:rPr>
              <a:t>Dezimalsystem</a:t>
            </a:r>
          </a:p>
        </p:txBody>
      </p:sp>
      <p:sp>
        <p:nvSpPr>
          <p:cNvPr id="70" name="Text Box 20"/>
          <p:cNvSpPr/>
          <p:nvPr/>
        </p:nvSpPr>
        <p:spPr>
          <a:xfrm>
            <a:off x="1114560" y="4508640"/>
            <a:ext cx="2665440" cy="3682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800" b="0" strike="noStrike" spc="-1">
                <a:solidFill>
                  <a:srgbClr val="000000"/>
                </a:solidFill>
                <a:latin typeface="Arial"/>
              </a:rPr>
              <a:t>lat.: </a:t>
            </a:r>
            <a:r>
              <a:rPr lang="de-DE" sz="1800" b="0" i="1" strike="noStrike" spc="-1">
                <a:solidFill>
                  <a:srgbClr val="000000"/>
                </a:solidFill>
                <a:latin typeface="Arial"/>
              </a:rPr>
              <a:t>decem</a:t>
            </a:r>
            <a:r>
              <a:rPr lang="de-DE" sz="1800" b="0" strike="noStrike" spc="-1">
                <a:solidFill>
                  <a:srgbClr val="000000"/>
                </a:solidFill>
                <a:latin typeface="Arial"/>
              </a:rPr>
              <a:t> = zehn</a:t>
            </a:r>
          </a:p>
        </p:txBody>
      </p:sp>
      <p:pic>
        <p:nvPicPr>
          <p:cNvPr id="71" name="Picture 21" descr="CB103877"/>
          <p:cNvPicPr/>
          <p:nvPr/>
        </p:nvPicPr>
        <p:blipFill>
          <a:blip r:embed="rId4"/>
          <a:stretch/>
        </p:blipFill>
        <p:spPr>
          <a:xfrm>
            <a:off x="5651640" y="2637000"/>
            <a:ext cx="2374920" cy="1581120"/>
          </a:xfrm>
          <a:prstGeom prst="rect">
            <a:avLst/>
          </a:prstGeom>
          <a:ln w="0">
            <a:noFill/>
          </a:ln>
        </p:spPr>
      </p:pic>
      <p:sp>
        <p:nvSpPr>
          <p:cNvPr id="72" name="Text Box 25"/>
          <p:cNvSpPr/>
          <p:nvPr/>
        </p:nvSpPr>
        <p:spPr>
          <a:xfrm>
            <a:off x="5651640" y="2060640"/>
            <a:ext cx="3384360" cy="3682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800" b="0" strike="noStrike" spc="-1">
                <a:solidFill>
                  <a:srgbClr val="000000"/>
                </a:solidFill>
                <a:latin typeface="Arial"/>
              </a:rPr>
              <a:t>Jura</a:t>
            </a:r>
          </a:p>
        </p:txBody>
      </p:sp>
      <p:sp>
        <p:nvSpPr>
          <p:cNvPr id="73" name="Rectangle 26"/>
          <p:cNvSpPr/>
          <p:nvPr/>
        </p:nvSpPr>
        <p:spPr>
          <a:xfrm>
            <a:off x="5735520" y="4508640"/>
            <a:ext cx="2280960" cy="368280"/>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nchor="t">
            <a:spAutoFit/>
          </a:bodyPr>
          <a:lstStyle/>
          <a:p>
            <a:pP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800" b="0" strike="noStrike" spc="-1">
                <a:solidFill>
                  <a:srgbClr val="000000"/>
                </a:solidFill>
                <a:latin typeface="Arial"/>
              </a:rPr>
              <a:t>lat.</a:t>
            </a:r>
            <a:r>
              <a:rPr lang="de-DE" sz="1800" b="0" i="1" strike="noStrike" spc="-1">
                <a:solidFill>
                  <a:srgbClr val="000000"/>
                </a:solidFill>
                <a:latin typeface="Arial"/>
              </a:rPr>
              <a:t> iura</a:t>
            </a:r>
            <a:r>
              <a:rPr lang="de-DE" sz="1800" b="0" strike="noStrike" spc="-1">
                <a:solidFill>
                  <a:srgbClr val="000000"/>
                </a:solidFill>
                <a:latin typeface="Arial"/>
              </a:rPr>
              <a:t> = die Rechte</a:t>
            </a:r>
          </a:p>
        </p:txBody>
      </p:sp>
      <p:sp>
        <p:nvSpPr>
          <p:cNvPr id="74" name="PlaceHolder 1"/>
          <p:cNvSpPr>
            <a:spLocks noGrp="1"/>
          </p:cNvSpPr>
          <p:nvPr>
            <p:ph type="title"/>
          </p:nvPr>
        </p:nvSpPr>
        <p:spPr>
          <a:xfrm>
            <a:off x="848866" y="168220"/>
            <a:ext cx="8229600" cy="1143000"/>
          </a:xfrm>
          <a:prstGeom prst="rect">
            <a:avLst/>
          </a:prstGeom>
          <a:noFill/>
          <a:ln w="0">
            <a:noFill/>
          </a:ln>
        </p:spPr>
        <p:txBody>
          <a:bodyPr anchor="ctr">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3600" b="0" strike="noStrike" spc="-1" dirty="0">
                <a:solidFill>
                  <a:srgbClr val="0070C0"/>
                </a:solidFill>
                <a:latin typeface="Arial"/>
              </a:rPr>
              <a:t>Latein ist allgegenwärtig…</a:t>
            </a:r>
            <a:endParaRPr lang="de-DE" sz="3600" b="0" strike="noStrike" spc="-1" dirty="0">
              <a:solidFill>
                <a:srgbClr val="000000"/>
              </a:solidFill>
              <a:latin typeface="Arial"/>
            </a:endParaRPr>
          </a:p>
        </p:txBody>
      </p:sp>
      <p:sp>
        <p:nvSpPr>
          <p:cNvPr id="75" name="Text Box 30"/>
          <p:cNvSpPr/>
          <p:nvPr/>
        </p:nvSpPr>
        <p:spPr>
          <a:xfrm>
            <a:off x="250920" y="6381720"/>
            <a:ext cx="1008000" cy="2764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75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FFFFFF"/>
                </a:solidFill>
                <a:latin typeface="Arial"/>
              </a:rPr>
              <a:t>3/16</a:t>
            </a:r>
            <a:endParaRPr lang="de-DE" sz="12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10" presetClass="entr"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additive="repl">
                                        <p:cTn id="7" dur="1000"/>
                                        <p:tgtEl>
                                          <p:spTgt spid="69"/>
                                        </p:tgtEl>
                                      </p:cBhvr>
                                    </p:animEffect>
                                  </p:childTnLst>
                                </p:cTn>
                              </p:par>
                              <p:par>
                                <p:cTn id="8" presetID="10" presetClass="entr"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additive="repl">
                                        <p:cTn id="10" dur="1000"/>
                                        <p:tgtEl>
                                          <p:spTgt spid="68"/>
                                        </p:tgtEl>
                                      </p:cBhvr>
                                    </p:animEffect>
                                  </p:childTnLst>
                                </p:cTn>
                              </p:par>
                            </p:childTnLst>
                          </p:cTn>
                        </p:par>
                      </p:childTnLst>
                    </p:cTn>
                  </p:par>
                  <p:par>
                    <p:cTn id="11" fill="hold" nodeType="clickEffect">
                      <p:stCondLst>
                        <p:cond delay="indefinite"/>
                      </p:stCondLst>
                      <p:childTnLst>
                        <p:par>
                          <p:cTn id="12" fill="hold" nodeType="withEffect">
                            <p:stCondLst>
                              <p:cond delay="0"/>
                            </p:stCondLst>
                            <p:childTnLst>
                              <p:par>
                                <p:cTn id="13" presetID="10" presetClass="entr"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additive="repl">
                                        <p:cTn id="15" dur="1000"/>
                                        <p:tgtEl>
                                          <p:spTgt spid="70"/>
                                        </p:tgtEl>
                                      </p:cBhvr>
                                    </p:animEffect>
                                  </p:childTnLst>
                                </p:cTn>
                              </p:par>
                            </p:childTnLst>
                          </p:cTn>
                        </p:par>
                      </p:childTnLst>
                    </p:cTn>
                  </p:par>
                  <p:par>
                    <p:cTn id="16" fill="hold" nodeType="clickEffect">
                      <p:stCondLst>
                        <p:cond delay="indefinite"/>
                      </p:stCondLst>
                      <p:childTnLst>
                        <p:par>
                          <p:cTn id="17" fill="hold" nodeType="withEffect">
                            <p:stCondLst>
                              <p:cond delay="0"/>
                            </p:stCondLst>
                            <p:childTnLst>
                              <p:par>
                                <p:cTn id="18" presetID="10" presetClass="entr" fill="hold" nodeType="click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fade">
                                      <p:cBhvr additive="repl">
                                        <p:cTn id="20" dur="1000"/>
                                        <p:tgtEl>
                                          <p:spTgt spid="72"/>
                                        </p:tgtEl>
                                      </p:cBhvr>
                                    </p:animEffect>
                                  </p:childTnLst>
                                </p:cTn>
                              </p:par>
                              <p:par>
                                <p:cTn id="21" presetID="10" presetClass="entr" fill="hold" nodeType="with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additive="repl">
                                        <p:cTn id="23" dur="1000"/>
                                        <p:tgtEl>
                                          <p:spTgt spid="71"/>
                                        </p:tgtEl>
                                      </p:cBhvr>
                                    </p:animEffect>
                                  </p:childTnLst>
                                </p:cTn>
                              </p:par>
                            </p:childTnLst>
                          </p:cTn>
                        </p:par>
                      </p:childTnLst>
                    </p:cTn>
                  </p:par>
                  <p:par>
                    <p:cTn id="24" fill="hold" nodeType="clickEffect">
                      <p:stCondLst>
                        <p:cond delay="indefinite"/>
                      </p:stCondLst>
                      <p:childTnLst>
                        <p:par>
                          <p:cTn id="25" fill="hold" nodeType="withEffect">
                            <p:stCondLst>
                              <p:cond delay="0"/>
                            </p:stCondLst>
                            <p:childTnLst>
                              <p:par>
                                <p:cTn id="26" presetID="10" presetClass="entr" fill="hold" nodeType="click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additive="repl">
                                        <p:cTn id="28"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2"/>
          <p:cNvSpPr/>
          <p:nvPr/>
        </p:nvSpPr>
        <p:spPr>
          <a:xfrm>
            <a:off x="889229" y="1181347"/>
            <a:ext cx="3313128" cy="963983"/>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nchor="t">
            <a:spAutoFit/>
          </a:bodyPr>
          <a:lstStyle/>
          <a:p>
            <a:pPr>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FF6600"/>
                </a:solidFill>
                <a:latin typeface="Arial"/>
              </a:rPr>
              <a:t>Tote Sprache?! Von wegen!</a:t>
            </a:r>
            <a:endParaRPr lang="de-DE" sz="2000" b="0" strike="noStrike" spc="-1" dirty="0">
              <a:solidFill>
                <a:srgbClr val="000000"/>
              </a:solidFill>
              <a:latin typeface="Arial"/>
            </a:endParaRPr>
          </a:p>
          <a:p>
            <a:pPr>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2400" b="0" strike="noStrike" spc="-1" dirty="0">
                <a:solidFill>
                  <a:srgbClr val="FF6600"/>
                </a:solidFill>
                <a:latin typeface="Arial"/>
              </a:rPr>
              <a:t> </a:t>
            </a:r>
            <a:endParaRPr lang="de-DE" sz="2400" b="0" strike="noStrike" spc="-1" dirty="0">
              <a:solidFill>
                <a:srgbClr val="000000"/>
              </a:solidFill>
              <a:latin typeface="Arial"/>
            </a:endParaRPr>
          </a:p>
        </p:txBody>
      </p:sp>
      <p:sp>
        <p:nvSpPr>
          <p:cNvPr id="77" name="Text Box 4"/>
          <p:cNvSpPr/>
          <p:nvPr/>
        </p:nvSpPr>
        <p:spPr>
          <a:xfrm>
            <a:off x="900000" y="2060640"/>
            <a:ext cx="3384720" cy="3682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800" b="0" strike="noStrike" spc="-1">
                <a:solidFill>
                  <a:srgbClr val="000000"/>
                </a:solidFill>
                <a:latin typeface="Arial"/>
              </a:rPr>
              <a:t>Fossil</a:t>
            </a:r>
          </a:p>
        </p:txBody>
      </p:sp>
      <p:sp>
        <p:nvSpPr>
          <p:cNvPr id="78" name="Text Box 5"/>
          <p:cNvSpPr/>
          <p:nvPr/>
        </p:nvSpPr>
        <p:spPr>
          <a:xfrm>
            <a:off x="900000" y="4508640"/>
            <a:ext cx="4608720" cy="3682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800" b="0" strike="noStrike" spc="-1">
                <a:solidFill>
                  <a:srgbClr val="000000"/>
                </a:solidFill>
                <a:latin typeface="Arial"/>
              </a:rPr>
              <a:t>lat. </a:t>
            </a:r>
            <a:r>
              <a:rPr lang="de-DE" sz="1800" b="0" i="1" strike="noStrike" spc="-1">
                <a:solidFill>
                  <a:srgbClr val="000000"/>
                </a:solidFill>
                <a:latin typeface="Arial"/>
              </a:rPr>
              <a:t>fodere </a:t>
            </a:r>
            <a:r>
              <a:rPr lang="de-DE" sz="1800" b="0" strike="noStrike" spc="-1">
                <a:solidFill>
                  <a:srgbClr val="000000"/>
                </a:solidFill>
                <a:latin typeface="Arial"/>
              </a:rPr>
              <a:t>(</a:t>
            </a:r>
            <a:r>
              <a:rPr lang="de-DE" sz="1800" b="0" i="1" strike="noStrike" spc="-1">
                <a:solidFill>
                  <a:srgbClr val="000000"/>
                </a:solidFill>
                <a:latin typeface="Arial"/>
              </a:rPr>
              <a:t>fossum</a:t>
            </a:r>
            <a:r>
              <a:rPr lang="de-DE" sz="1800" b="0" strike="noStrike" spc="-1">
                <a:solidFill>
                  <a:srgbClr val="000000"/>
                </a:solidFill>
                <a:latin typeface="Arial"/>
              </a:rPr>
              <a:t>) = graben (gegraben)</a:t>
            </a:r>
          </a:p>
        </p:txBody>
      </p:sp>
      <p:sp>
        <p:nvSpPr>
          <p:cNvPr id="79" name="PlaceHolder 1"/>
          <p:cNvSpPr>
            <a:spLocks noGrp="1"/>
          </p:cNvSpPr>
          <p:nvPr>
            <p:ph type="title"/>
          </p:nvPr>
        </p:nvSpPr>
        <p:spPr>
          <a:xfrm>
            <a:off x="851487" y="162244"/>
            <a:ext cx="8229600" cy="1143000"/>
          </a:xfrm>
          <a:prstGeom prst="rect">
            <a:avLst/>
          </a:prstGeom>
          <a:noFill/>
          <a:ln w="0">
            <a:noFill/>
          </a:ln>
        </p:spPr>
        <p:txBody>
          <a:bodyPr anchor="ctr">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3600" b="0" strike="noStrike" spc="-1" dirty="0">
                <a:solidFill>
                  <a:srgbClr val="0070C0"/>
                </a:solidFill>
                <a:latin typeface="Arial"/>
              </a:rPr>
              <a:t>Latein ist allgegenwärtig…</a:t>
            </a:r>
            <a:endParaRPr lang="de-DE" sz="3600" b="0" strike="noStrike" spc="-1" dirty="0">
              <a:solidFill>
                <a:srgbClr val="000000"/>
              </a:solidFill>
              <a:latin typeface="Arial"/>
            </a:endParaRPr>
          </a:p>
        </p:txBody>
      </p:sp>
      <p:pic>
        <p:nvPicPr>
          <p:cNvPr id="80" name="Picture 21"/>
          <p:cNvPicPr/>
          <p:nvPr/>
        </p:nvPicPr>
        <p:blipFill>
          <a:blip r:embed="rId3" cstate="screen">
            <a:extLst>
              <a:ext uri="{28A0092B-C50C-407E-A947-70E740481C1C}">
                <a14:useLocalDpi xmlns:a14="http://schemas.microsoft.com/office/drawing/2010/main"/>
              </a:ext>
            </a:extLst>
          </a:blip>
          <a:stretch/>
        </p:blipFill>
        <p:spPr>
          <a:xfrm>
            <a:off x="971640" y="2565360"/>
            <a:ext cx="3889440" cy="1584360"/>
          </a:xfrm>
          <a:prstGeom prst="rect">
            <a:avLst/>
          </a:prstGeom>
          <a:ln w="0">
            <a:noFill/>
          </a:ln>
        </p:spPr>
      </p:pic>
      <p:sp>
        <p:nvSpPr>
          <p:cNvPr id="81" name="Text Box 26"/>
          <p:cNvSpPr/>
          <p:nvPr/>
        </p:nvSpPr>
        <p:spPr>
          <a:xfrm>
            <a:off x="250920" y="6381720"/>
            <a:ext cx="1008000" cy="2764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75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FFFFFF"/>
                </a:solidFill>
                <a:latin typeface="Arial"/>
              </a:rPr>
              <a:t>4/16</a:t>
            </a:r>
            <a:endParaRPr lang="de-DE" sz="12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10" presetClass="entr"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additive="repl">
                                        <p:cTn id="7" dur="1000"/>
                                        <p:tgtEl>
                                          <p:spTgt spid="77"/>
                                        </p:tgtEl>
                                      </p:cBhvr>
                                    </p:animEffect>
                                  </p:childTnLst>
                                </p:cTn>
                              </p:par>
                              <p:par>
                                <p:cTn id="8" presetID="10" presetClass="entr"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additive="repl">
                                        <p:cTn id="10" dur="1000"/>
                                        <p:tgtEl>
                                          <p:spTgt spid="80"/>
                                        </p:tgtEl>
                                      </p:cBhvr>
                                    </p:animEffect>
                                  </p:childTnLst>
                                </p:cTn>
                              </p:par>
                            </p:childTnLst>
                          </p:cTn>
                        </p:par>
                      </p:childTnLst>
                    </p:cTn>
                  </p:par>
                  <p:par>
                    <p:cTn id="11" fill="hold" nodeType="clickEffect">
                      <p:stCondLst>
                        <p:cond delay="indefinite"/>
                      </p:stCondLst>
                      <p:childTnLst>
                        <p:par>
                          <p:cTn id="12" fill="hold" nodeType="withEffect">
                            <p:stCondLst>
                              <p:cond delay="0"/>
                            </p:stCondLst>
                            <p:childTnLst>
                              <p:par>
                                <p:cTn id="13" presetID="10" presetClass="entr"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additive="repl">
                                        <p:cTn id="15"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2"/>
          <p:cNvSpPr/>
          <p:nvPr/>
        </p:nvSpPr>
        <p:spPr>
          <a:xfrm>
            <a:off x="870567" y="1181345"/>
            <a:ext cx="3313128" cy="963983"/>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nchor="t">
            <a:spAutoFit/>
          </a:bodyPr>
          <a:lstStyle/>
          <a:p>
            <a:pPr>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FF6600"/>
                </a:solidFill>
                <a:latin typeface="Arial"/>
              </a:rPr>
              <a:t>Tote Sprache?! Von wegen!</a:t>
            </a:r>
            <a:endParaRPr lang="de-DE" sz="2000" b="0" strike="noStrike" spc="-1" dirty="0">
              <a:solidFill>
                <a:srgbClr val="000000"/>
              </a:solidFill>
              <a:latin typeface="Arial"/>
            </a:endParaRPr>
          </a:p>
          <a:p>
            <a:pPr>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2400" b="0" strike="noStrike" spc="-1" dirty="0">
                <a:solidFill>
                  <a:srgbClr val="FF6600"/>
                </a:solidFill>
                <a:latin typeface="Arial"/>
              </a:rPr>
              <a:t> </a:t>
            </a:r>
            <a:endParaRPr lang="de-DE" sz="2400" b="0" strike="noStrike" spc="-1" dirty="0">
              <a:solidFill>
                <a:srgbClr val="000000"/>
              </a:solidFill>
              <a:latin typeface="Arial"/>
            </a:endParaRPr>
          </a:p>
        </p:txBody>
      </p:sp>
      <p:sp>
        <p:nvSpPr>
          <p:cNvPr id="83" name="Text Box 4"/>
          <p:cNvSpPr/>
          <p:nvPr/>
        </p:nvSpPr>
        <p:spPr>
          <a:xfrm>
            <a:off x="900000" y="2060640"/>
            <a:ext cx="3384720" cy="3682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800" b="0" strike="noStrike" spc="-1">
                <a:solidFill>
                  <a:srgbClr val="000000"/>
                </a:solidFill>
                <a:latin typeface="Arial"/>
              </a:rPr>
              <a:t>Detektiv</a:t>
            </a:r>
          </a:p>
        </p:txBody>
      </p:sp>
      <p:sp>
        <p:nvSpPr>
          <p:cNvPr id="84" name="Text Box 5"/>
          <p:cNvSpPr/>
          <p:nvPr/>
        </p:nvSpPr>
        <p:spPr>
          <a:xfrm>
            <a:off x="900000" y="4508640"/>
            <a:ext cx="2917800" cy="3682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800" b="0" strike="noStrike" spc="-1">
                <a:solidFill>
                  <a:srgbClr val="000000"/>
                </a:solidFill>
                <a:latin typeface="Arial"/>
              </a:rPr>
              <a:t>lat.: </a:t>
            </a:r>
            <a:r>
              <a:rPr lang="de-DE" sz="1800" b="0" i="1" strike="noStrike" spc="-1">
                <a:solidFill>
                  <a:srgbClr val="000000"/>
                </a:solidFill>
                <a:latin typeface="Arial"/>
              </a:rPr>
              <a:t>detegere</a:t>
            </a:r>
            <a:r>
              <a:rPr lang="de-DE" sz="1800" b="0" strike="noStrike" spc="-1">
                <a:solidFill>
                  <a:srgbClr val="000000"/>
                </a:solidFill>
                <a:latin typeface="Arial"/>
              </a:rPr>
              <a:t> = aufdecken</a:t>
            </a:r>
          </a:p>
        </p:txBody>
      </p:sp>
      <p:sp>
        <p:nvSpPr>
          <p:cNvPr id="85" name="Text Box 7"/>
          <p:cNvSpPr/>
          <p:nvPr/>
        </p:nvSpPr>
        <p:spPr>
          <a:xfrm>
            <a:off x="5508720" y="2060640"/>
            <a:ext cx="3384360" cy="3682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800" b="0" strike="noStrike" spc="-1">
                <a:solidFill>
                  <a:srgbClr val="000000"/>
                </a:solidFill>
                <a:latin typeface="Arial"/>
              </a:rPr>
              <a:t>Pfund</a:t>
            </a:r>
          </a:p>
        </p:txBody>
      </p:sp>
      <p:sp>
        <p:nvSpPr>
          <p:cNvPr id="86" name="Rectangle 8"/>
          <p:cNvSpPr/>
          <p:nvPr/>
        </p:nvSpPr>
        <p:spPr>
          <a:xfrm>
            <a:off x="5524560" y="4508640"/>
            <a:ext cx="2877840" cy="368280"/>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nchor="t">
            <a:spAutoFit/>
          </a:bodyPr>
          <a:lstStyle/>
          <a:p>
            <a:pP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800" b="0" strike="noStrike" spc="-1">
                <a:solidFill>
                  <a:srgbClr val="000000"/>
                </a:solidFill>
                <a:latin typeface="Arial"/>
              </a:rPr>
              <a:t>lat.: </a:t>
            </a:r>
            <a:r>
              <a:rPr lang="de-DE" sz="1800" b="0" i="1" strike="noStrike" spc="-1">
                <a:solidFill>
                  <a:srgbClr val="000000"/>
                </a:solidFill>
                <a:latin typeface="Arial"/>
              </a:rPr>
              <a:t>pondus</a:t>
            </a:r>
            <a:r>
              <a:rPr lang="de-DE" sz="1800" b="0" strike="noStrike" spc="-1">
                <a:solidFill>
                  <a:srgbClr val="000000"/>
                </a:solidFill>
                <a:latin typeface="Arial"/>
              </a:rPr>
              <a:t> = das Gewicht</a:t>
            </a:r>
          </a:p>
        </p:txBody>
      </p:sp>
      <p:sp>
        <p:nvSpPr>
          <p:cNvPr id="87" name="PlaceHolder 1"/>
          <p:cNvSpPr>
            <a:spLocks noGrp="1"/>
          </p:cNvSpPr>
          <p:nvPr>
            <p:ph type="title"/>
          </p:nvPr>
        </p:nvSpPr>
        <p:spPr>
          <a:xfrm>
            <a:off x="846714" y="157289"/>
            <a:ext cx="8229600" cy="1143000"/>
          </a:xfrm>
          <a:prstGeom prst="rect">
            <a:avLst/>
          </a:prstGeom>
          <a:noFill/>
          <a:ln w="0">
            <a:noFill/>
          </a:ln>
        </p:spPr>
        <p:txBody>
          <a:bodyPr anchor="ctr">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3600" b="0" strike="noStrike" spc="-1" dirty="0">
                <a:solidFill>
                  <a:srgbClr val="0070C0"/>
                </a:solidFill>
                <a:latin typeface="Arial"/>
              </a:rPr>
              <a:t>Latein ist allgegenwärtig…</a:t>
            </a:r>
            <a:endParaRPr lang="de-DE" sz="3600" b="0" strike="noStrike" spc="-1" dirty="0">
              <a:solidFill>
                <a:srgbClr val="000000"/>
              </a:solidFill>
              <a:latin typeface="Arial"/>
            </a:endParaRPr>
          </a:p>
        </p:txBody>
      </p:sp>
      <p:pic>
        <p:nvPicPr>
          <p:cNvPr id="88" name="Picture 10" descr="78491985"/>
          <p:cNvPicPr/>
          <p:nvPr/>
        </p:nvPicPr>
        <p:blipFill>
          <a:blip r:embed="rId3" cstate="screen">
            <a:extLst>
              <a:ext uri="{28A0092B-C50C-407E-A947-70E740481C1C}">
                <a14:useLocalDpi xmlns:a14="http://schemas.microsoft.com/office/drawing/2010/main"/>
              </a:ext>
            </a:extLst>
          </a:blip>
          <a:srcRect/>
          <a:stretch/>
        </p:blipFill>
        <p:spPr>
          <a:xfrm>
            <a:off x="971640" y="2546280"/>
            <a:ext cx="2655720" cy="1765440"/>
          </a:xfrm>
          <a:prstGeom prst="rect">
            <a:avLst/>
          </a:prstGeom>
          <a:ln w="0">
            <a:noFill/>
          </a:ln>
        </p:spPr>
      </p:pic>
      <p:pic>
        <p:nvPicPr>
          <p:cNvPr id="89" name="Picture 11" descr="03031003"/>
          <p:cNvPicPr/>
          <p:nvPr/>
        </p:nvPicPr>
        <p:blipFill>
          <a:blip r:embed="rId4"/>
          <a:stretch/>
        </p:blipFill>
        <p:spPr>
          <a:xfrm>
            <a:off x="5508720" y="2852640"/>
            <a:ext cx="2663640" cy="1366920"/>
          </a:xfrm>
          <a:prstGeom prst="rect">
            <a:avLst/>
          </a:prstGeom>
          <a:ln w="0">
            <a:noFill/>
          </a:ln>
        </p:spPr>
      </p:pic>
      <p:sp>
        <p:nvSpPr>
          <p:cNvPr id="90" name="Text Box 12"/>
          <p:cNvSpPr/>
          <p:nvPr/>
        </p:nvSpPr>
        <p:spPr>
          <a:xfrm>
            <a:off x="250920" y="6381720"/>
            <a:ext cx="1008000" cy="2764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75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FFFFFF"/>
                </a:solidFill>
                <a:latin typeface="Arial"/>
              </a:rPr>
              <a:t>5/16</a:t>
            </a:r>
            <a:endParaRPr lang="de-DE" sz="12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10" presetClass="entr"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additive="repl">
                                        <p:cTn id="7" dur="1000"/>
                                        <p:tgtEl>
                                          <p:spTgt spid="83"/>
                                        </p:tgtEl>
                                      </p:cBhvr>
                                    </p:animEffect>
                                  </p:childTnLst>
                                </p:cTn>
                              </p:par>
                              <p:par>
                                <p:cTn id="8" presetID="10" presetClass="entr" fill="hold"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additive="repl">
                                        <p:cTn id="10" dur="1000"/>
                                        <p:tgtEl>
                                          <p:spTgt spid="88"/>
                                        </p:tgtEl>
                                      </p:cBhvr>
                                    </p:animEffect>
                                  </p:childTnLst>
                                </p:cTn>
                              </p:par>
                            </p:childTnLst>
                          </p:cTn>
                        </p:par>
                      </p:childTnLst>
                    </p:cTn>
                  </p:par>
                  <p:par>
                    <p:cTn id="11" fill="hold" nodeType="clickEffect">
                      <p:stCondLst>
                        <p:cond delay="indefinite"/>
                      </p:stCondLst>
                      <p:childTnLst>
                        <p:par>
                          <p:cTn id="12" fill="hold" nodeType="withEffect">
                            <p:stCondLst>
                              <p:cond delay="0"/>
                            </p:stCondLst>
                            <p:childTnLst>
                              <p:par>
                                <p:cTn id="13" presetID="10" presetClass="entr" fill="hold" nodeType="clickEffect">
                                  <p:stCondLst>
                                    <p:cond delay="0"/>
                                  </p:stCondLst>
                                  <p:childTnLst>
                                    <p:set>
                                      <p:cBhvr>
                                        <p:cTn id="14" dur="1" fill="hold">
                                          <p:stCondLst>
                                            <p:cond delay="0"/>
                                          </p:stCondLst>
                                        </p:cTn>
                                        <p:tgtEl>
                                          <p:spTgt spid="84"/>
                                        </p:tgtEl>
                                        <p:attrNameLst>
                                          <p:attrName>style.visibility</p:attrName>
                                        </p:attrNameLst>
                                      </p:cBhvr>
                                      <p:to>
                                        <p:strVal val="visible"/>
                                      </p:to>
                                    </p:set>
                                    <p:animEffect transition="in" filter="fade">
                                      <p:cBhvr additive="repl">
                                        <p:cTn id="15" dur="1000"/>
                                        <p:tgtEl>
                                          <p:spTgt spid="84"/>
                                        </p:tgtEl>
                                      </p:cBhvr>
                                    </p:animEffect>
                                  </p:childTnLst>
                                </p:cTn>
                              </p:par>
                            </p:childTnLst>
                          </p:cTn>
                        </p:par>
                      </p:childTnLst>
                    </p:cTn>
                  </p:par>
                  <p:par>
                    <p:cTn id="16" fill="hold" nodeType="clickEffect">
                      <p:stCondLst>
                        <p:cond delay="indefinite"/>
                      </p:stCondLst>
                      <p:childTnLst>
                        <p:par>
                          <p:cTn id="17" fill="hold" nodeType="withEffect">
                            <p:stCondLst>
                              <p:cond delay="0"/>
                            </p:stCondLst>
                            <p:childTnLst>
                              <p:par>
                                <p:cTn id="18" presetID="10" presetClass="entr" fill="hold" nodeType="clickEffect">
                                  <p:stCondLst>
                                    <p:cond delay="0"/>
                                  </p:stCondLst>
                                  <p:childTnLst>
                                    <p:set>
                                      <p:cBhvr>
                                        <p:cTn id="19" dur="1" fill="hold">
                                          <p:stCondLst>
                                            <p:cond delay="0"/>
                                          </p:stCondLst>
                                        </p:cTn>
                                        <p:tgtEl>
                                          <p:spTgt spid="85"/>
                                        </p:tgtEl>
                                        <p:attrNameLst>
                                          <p:attrName>style.visibility</p:attrName>
                                        </p:attrNameLst>
                                      </p:cBhvr>
                                      <p:to>
                                        <p:strVal val="visible"/>
                                      </p:to>
                                    </p:set>
                                    <p:animEffect transition="in" filter="fade">
                                      <p:cBhvr additive="repl">
                                        <p:cTn id="20" dur="1000"/>
                                        <p:tgtEl>
                                          <p:spTgt spid="85"/>
                                        </p:tgtEl>
                                      </p:cBhvr>
                                    </p:animEffect>
                                  </p:childTnLst>
                                </p:cTn>
                              </p:par>
                              <p:par>
                                <p:cTn id="21" presetID="10" presetClass="entr" fill="hold" nodeType="with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fade">
                                      <p:cBhvr additive="repl">
                                        <p:cTn id="23" dur="1000"/>
                                        <p:tgtEl>
                                          <p:spTgt spid="89"/>
                                        </p:tgtEl>
                                      </p:cBhvr>
                                    </p:animEffect>
                                  </p:childTnLst>
                                </p:cTn>
                              </p:par>
                            </p:childTnLst>
                          </p:cTn>
                        </p:par>
                      </p:childTnLst>
                    </p:cTn>
                  </p:par>
                  <p:par>
                    <p:cTn id="24" fill="hold" nodeType="clickEffect">
                      <p:stCondLst>
                        <p:cond delay="indefinite"/>
                      </p:stCondLst>
                      <p:childTnLst>
                        <p:par>
                          <p:cTn id="25" fill="hold" nodeType="withEffect">
                            <p:stCondLst>
                              <p:cond delay="0"/>
                            </p:stCondLst>
                            <p:childTnLst>
                              <p:par>
                                <p:cTn id="26" presetID="10" presetClass="entr" fill="hold" nodeType="click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fade">
                                      <p:cBhvr additive="repl">
                                        <p:cTn id="28" dur="1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feld 90"/>
          <p:cNvSpPr txBox="1"/>
          <p:nvPr/>
        </p:nvSpPr>
        <p:spPr>
          <a:xfrm>
            <a:off x="879480" y="1688735"/>
            <a:ext cx="8229600" cy="3456000"/>
          </a:xfrm>
          <a:prstGeom prst="rect">
            <a:avLst/>
          </a:prstGeom>
          <a:noFill/>
          <a:ln w="0">
            <a:noFill/>
          </a:ln>
        </p:spPr>
        <p:txBody>
          <a:bodyPr anchor="t">
            <a:noAutofit/>
          </a:bodyPr>
          <a:lstStyle/>
          <a:p>
            <a:pPr marL="432720" indent="-432720">
              <a:spcBef>
                <a:spcPts val="601"/>
              </a:spcBef>
              <a:buClr>
                <a:srgbClr val="FF6600"/>
              </a:buClr>
              <a:buFont typeface="Arial"/>
              <a:buAutoNum type="arabicPeriod"/>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000000"/>
                </a:solidFill>
                <a:latin typeface="Arial"/>
              </a:rPr>
              <a:t>Entdecken der europäischen Wurzeln</a:t>
            </a:r>
          </a:p>
          <a:p>
            <a:pPr marL="432720" indent="-432720">
              <a:spcBef>
                <a:spcPts val="601"/>
              </a:spcBef>
              <a:buClr>
                <a:srgbClr val="FF6600"/>
              </a:buClr>
              <a:buFont typeface="Arial"/>
              <a:buAutoNum type="arabicPeriod"/>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2000" b="0" strike="noStrike" spc="-1" dirty="0">
              <a:solidFill>
                <a:srgbClr val="000000"/>
              </a:solidFill>
              <a:latin typeface="Arial"/>
            </a:endParaRPr>
          </a:p>
          <a:p>
            <a:pPr marL="432720" indent="-432720">
              <a:lnSpc>
                <a:spcPct val="120000"/>
              </a:lnSpc>
              <a:spcBef>
                <a:spcPts val="601"/>
              </a:spcBef>
              <a:buClr>
                <a:srgbClr val="FF6600"/>
              </a:buClr>
              <a:buFont typeface="Arial"/>
              <a:buAutoNum type="arabicPeriod"/>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000000"/>
                </a:solidFill>
                <a:latin typeface="Arial"/>
              </a:rPr>
              <a:t>Steigerung der Ausdrucksfähigkeit und </a:t>
            </a:r>
            <a:br>
              <a:rPr lang="de-DE" sz="2000" b="0" strike="noStrike" spc="-1" dirty="0">
                <a:solidFill>
                  <a:srgbClr val="000000"/>
                </a:solidFill>
                <a:latin typeface="Arial"/>
              </a:rPr>
            </a:br>
            <a:r>
              <a:rPr lang="de-DE" sz="2000" b="0" strike="noStrike" spc="-1" dirty="0">
                <a:solidFill>
                  <a:srgbClr val="000000"/>
                </a:solidFill>
                <a:latin typeface="Arial"/>
              </a:rPr>
              <a:t>des grammatikalischen Verständnisses</a:t>
            </a:r>
          </a:p>
          <a:p>
            <a:pPr marL="432720" indent="-432720">
              <a:spcBef>
                <a:spcPts val="601"/>
              </a:spcBef>
              <a:buClr>
                <a:srgbClr val="FF6600"/>
              </a:buClr>
              <a:buFont typeface="Arial"/>
              <a:buAutoNum type="arabicPeriod"/>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2000" b="0" strike="noStrike" spc="-1" dirty="0">
              <a:solidFill>
                <a:srgbClr val="000000"/>
              </a:solidFill>
              <a:latin typeface="Arial"/>
            </a:endParaRPr>
          </a:p>
          <a:p>
            <a:pPr marL="432720" indent="-432720">
              <a:spcBef>
                <a:spcPts val="601"/>
              </a:spcBef>
              <a:buClr>
                <a:srgbClr val="FF6600"/>
              </a:buClr>
              <a:buFont typeface="Arial"/>
              <a:buAutoNum type="arabicPeriod"/>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000000"/>
                </a:solidFill>
                <a:latin typeface="Arial"/>
              </a:rPr>
              <a:t>Erwerb überfachlicher Schlüsselqualifikationen</a:t>
            </a:r>
          </a:p>
          <a:p>
            <a:pPr marL="432720" indent="-432720">
              <a:spcBef>
                <a:spcPts val="601"/>
              </a:spcBef>
              <a:buClr>
                <a:srgbClr val="FF6600"/>
              </a:buClr>
              <a:buFont typeface="Arial"/>
              <a:buAutoNum type="arabicPeriod"/>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2000" b="0" strike="noStrike" spc="-1" dirty="0">
              <a:solidFill>
                <a:srgbClr val="000000"/>
              </a:solidFill>
              <a:latin typeface="Arial"/>
            </a:endParaRPr>
          </a:p>
          <a:p>
            <a:pPr marL="432720" indent="-432720">
              <a:spcBef>
                <a:spcPts val="601"/>
              </a:spcBef>
              <a:buClr>
                <a:srgbClr val="FF6600"/>
              </a:buClr>
              <a:buFont typeface="Arial"/>
              <a:buAutoNum type="arabicPeriod"/>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000000"/>
                </a:solidFill>
                <a:latin typeface="Arial"/>
              </a:rPr>
              <a:t>Erweiterung des Allgemeinwissens</a:t>
            </a:r>
          </a:p>
          <a:p>
            <a:pPr marL="432720" indent="-432720">
              <a:spcBef>
                <a:spcPts val="601"/>
              </a:spcBef>
              <a:buClr>
                <a:srgbClr val="FF6600"/>
              </a:buClr>
              <a:buFont typeface="Arial"/>
              <a:buAutoNum type="arabicPeriod"/>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2000" b="0" strike="noStrike" spc="-1" dirty="0">
              <a:solidFill>
                <a:srgbClr val="000000"/>
              </a:solidFill>
              <a:latin typeface="Arial"/>
            </a:endParaRPr>
          </a:p>
          <a:p>
            <a:pPr marL="432720" indent="-432720">
              <a:spcBef>
                <a:spcPts val="601"/>
              </a:spcBef>
              <a:buClr>
                <a:srgbClr val="FF6600"/>
              </a:buClr>
              <a:buFont typeface="Arial"/>
              <a:buAutoNum type="arabicPeriod"/>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000000"/>
                </a:solidFill>
                <a:latin typeface="Arial"/>
              </a:rPr>
              <a:t>Schaffen von Voraussetzungen für das Studium</a:t>
            </a:r>
          </a:p>
          <a:p>
            <a:pPr marL="432720" indent="-432720">
              <a:spcBef>
                <a:spcPts val="601"/>
              </a:spcBef>
              <a:buClr>
                <a:srgbClr val="FF6600"/>
              </a:buClr>
              <a:buFont typeface="Arial"/>
              <a:buAutoNum type="arabicPeriod"/>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de-DE" sz="2000" b="0" strike="noStrike" spc="-1" dirty="0">
              <a:solidFill>
                <a:srgbClr val="000000"/>
              </a:solidFill>
              <a:latin typeface="Arial"/>
            </a:endParaRPr>
          </a:p>
        </p:txBody>
      </p:sp>
      <p:sp>
        <p:nvSpPr>
          <p:cNvPr id="92" name="PlaceHolder 1"/>
          <p:cNvSpPr>
            <a:spLocks noGrp="1"/>
          </p:cNvSpPr>
          <p:nvPr>
            <p:ph type="title"/>
          </p:nvPr>
        </p:nvSpPr>
        <p:spPr>
          <a:xfrm>
            <a:off x="879480" y="166752"/>
            <a:ext cx="8229600" cy="1143000"/>
          </a:xfrm>
          <a:prstGeom prst="rect">
            <a:avLst/>
          </a:prstGeom>
          <a:noFill/>
          <a:ln w="0">
            <a:noFill/>
          </a:ln>
        </p:spPr>
        <p:txBody>
          <a:bodyPr anchor="ctr">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3600" b="0" strike="noStrike" spc="-1" dirty="0">
                <a:solidFill>
                  <a:srgbClr val="0070C0"/>
                </a:solidFill>
                <a:latin typeface="Arial"/>
              </a:rPr>
              <a:t>Warum Latein?</a:t>
            </a:r>
            <a:endParaRPr lang="de-DE" sz="3600" b="0" strike="noStrike" spc="-1" dirty="0">
              <a:solidFill>
                <a:srgbClr val="000000"/>
              </a:solidFill>
              <a:latin typeface="Arial"/>
            </a:endParaRPr>
          </a:p>
        </p:txBody>
      </p:sp>
      <p:sp>
        <p:nvSpPr>
          <p:cNvPr id="93" name="Text Box 4"/>
          <p:cNvSpPr/>
          <p:nvPr/>
        </p:nvSpPr>
        <p:spPr>
          <a:xfrm>
            <a:off x="250920" y="6381720"/>
            <a:ext cx="1008000" cy="2764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75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FFFFFF"/>
                </a:solidFill>
                <a:latin typeface="Arial"/>
              </a:rPr>
              <a:t>6/16</a:t>
            </a:r>
            <a:endParaRPr lang="de-DE" sz="12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10" presetClass="entr" fill="hold" nodeType="clickEffect">
                                  <p:stCondLst>
                                    <p:cond delay="0"/>
                                  </p:stCondLst>
                                  <p:childTnLst>
                                    <p:set>
                                      <p:cBhvr>
                                        <p:cTn id="6" dur="1" fill="hold">
                                          <p:stCondLst>
                                            <p:cond delay="0"/>
                                          </p:stCondLst>
                                        </p:cTn>
                                        <p:tgtEl>
                                          <p:spTgt spid="91">
                                            <p:txEl>
                                              <p:pRg st="0" end="0"/>
                                            </p:txEl>
                                          </p:spTgt>
                                        </p:tgtEl>
                                        <p:attrNameLst>
                                          <p:attrName>style.visibility</p:attrName>
                                        </p:attrNameLst>
                                      </p:cBhvr>
                                      <p:to>
                                        <p:strVal val="visible"/>
                                      </p:to>
                                    </p:set>
                                    <p:animEffect transition="in" filter="fade">
                                      <p:cBhvr additive="repl">
                                        <p:cTn id="7" dur="1000"/>
                                        <p:tgtEl>
                                          <p:spTgt spid="91">
                                            <p:txEl>
                                              <p:pRg st="0" end="0"/>
                                            </p:txEl>
                                          </p:spTgt>
                                        </p:tgtEl>
                                      </p:cBhvr>
                                    </p:animEffect>
                                  </p:childTnLst>
                                </p:cTn>
                              </p:par>
                            </p:childTnLst>
                          </p:cTn>
                        </p:par>
                      </p:childTnLst>
                    </p:cTn>
                  </p:par>
                  <p:par>
                    <p:cTn id="8" fill="hold" nodeType="clickEffect">
                      <p:stCondLst>
                        <p:cond delay="indefinite"/>
                      </p:stCondLst>
                      <p:childTnLst>
                        <p:par>
                          <p:cTn id="9" fill="hold" nodeType="withEffect">
                            <p:stCondLst>
                              <p:cond delay="0"/>
                            </p:stCondLst>
                            <p:childTnLst>
                              <p:par>
                                <p:cTn id="10" presetID="10" presetClass="entr" fill="hold" nodeType="clickEffect">
                                  <p:stCondLst>
                                    <p:cond delay="0"/>
                                  </p:stCondLst>
                                  <p:childTnLst>
                                    <p:set>
                                      <p:cBhvr>
                                        <p:cTn id="11" dur="1" fill="hold">
                                          <p:stCondLst>
                                            <p:cond delay="0"/>
                                          </p:stCondLst>
                                        </p:cTn>
                                        <p:tgtEl>
                                          <p:spTgt spid="91">
                                            <p:txEl>
                                              <p:pRg st="2" end="2"/>
                                            </p:txEl>
                                          </p:spTgt>
                                        </p:tgtEl>
                                        <p:attrNameLst>
                                          <p:attrName>style.visibility</p:attrName>
                                        </p:attrNameLst>
                                      </p:cBhvr>
                                      <p:to>
                                        <p:strVal val="visible"/>
                                      </p:to>
                                    </p:set>
                                    <p:animEffect transition="in" filter="fade">
                                      <p:cBhvr additive="repl">
                                        <p:cTn id="12" dur="1000"/>
                                        <p:tgtEl>
                                          <p:spTgt spid="91">
                                            <p:txEl>
                                              <p:pRg st="2" end="2"/>
                                            </p:txEl>
                                          </p:spTgt>
                                        </p:tgtEl>
                                      </p:cBhvr>
                                    </p:animEffect>
                                  </p:childTnLst>
                                </p:cTn>
                              </p:par>
                            </p:childTnLst>
                          </p:cTn>
                        </p:par>
                      </p:childTnLst>
                    </p:cTn>
                  </p:par>
                  <p:par>
                    <p:cTn id="13" fill="hold" nodeType="clickEffect">
                      <p:stCondLst>
                        <p:cond delay="indefinite"/>
                      </p:stCondLst>
                      <p:childTnLst>
                        <p:par>
                          <p:cTn id="14" fill="hold" nodeType="withEffect">
                            <p:stCondLst>
                              <p:cond delay="0"/>
                            </p:stCondLst>
                            <p:childTnLst>
                              <p:par>
                                <p:cTn id="15" presetID="10" presetClass="entr" fill="hold" nodeType="clickEffect">
                                  <p:stCondLst>
                                    <p:cond delay="0"/>
                                  </p:stCondLst>
                                  <p:childTnLst>
                                    <p:set>
                                      <p:cBhvr>
                                        <p:cTn id="16" dur="1" fill="hold">
                                          <p:stCondLst>
                                            <p:cond delay="0"/>
                                          </p:stCondLst>
                                        </p:cTn>
                                        <p:tgtEl>
                                          <p:spTgt spid="91">
                                            <p:txEl>
                                              <p:pRg st="4" end="4"/>
                                            </p:txEl>
                                          </p:spTgt>
                                        </p:tgtEl>
                                        <p:attrNameLst>
                                          <p:attrName>style.visibility</p:attrName>
                                        </p:attrNameLst>
                                      </p:cBhvr>
                                      <p:to>
                                        <p:strVal val="visible"/>
                                      </p:to>
                                    </p:set>
                                    <p:animEffect transition="in" filter="fade">
                                      <p:cBhvr additive="repl">
                                        <p:cTn id="17" dur="1000"/>
                                        <p:tgtEl>
                                          <p:spTgt spid="91">
                                            <p:txEl>
                                              <p:pRg st="4" end="4"/>
                                            </p:txEl>
                                          </p:spTgt>
                                        </p:tgtEl>
                                      </p:cBhvr>
                                    </p:animEffect>
                                  </p:childTnLst>
                                </p:cTn>
                              </p:par>
                            </p:childTnLst>
                          </p:cTn>
                        </p:par>
                      </p:childTnLst>
                    </p:cTn>
                  </p:par>
                  <p:par>
                    <p:cTn id="18" fill="hold" nodeType="clickEffect">
                      <p:stCondLst>
                        <p:cond delay="indefinite"/>
                      </p:stCondLst>
                      <p:childTnLst>
                        <p:par>
                          <p:cTn id="19" fill="hold" nodeType="withEffect">
                            <p:stCondLst>
                              <p:cond delay="0"/>
                            </p:stCondLst>
                            <p:childTnLst>
                              <p:par>
                                <p:cTn id="20" presetID="10" presetClass="entr" fill="hold" nodeType="clickEffect">
                                  <p:stCondLst>
                                    <p:cond delay="0"/>
                                  </p:stCondLst>
                                  <p:childTnLst>
                                    <p:set>
                                      <p:cBhvr>
                                        <p:cTn id="21" dur="1" fill="hold">
                                          <p:stCondLst>
                                            <p:cond delay="0"/>
                                          </p:stCondLst>
                                        </p:cTn>
                                        <p:tgtEl>
                                          <p:spTgt spid="91">
                                            <p:txEl>
                                              <p:pRg st="6" end="6"/>
                                            </p:txEl>
                                          </p:spTgt>
                                        </p:tgtEl>
                                        <p:attrNameLst>
                                          <p:attrName>style.visibility</p:attrName>
                                        </p:attrNameLst>
                                      </p:cBhvr>
                                      <p:to>
                                        <p:strVal val="visible"/>
                                      </p:to>
                                    </p:set>
                                    <p:animEffect transition="in" filter="fade">
                                      <p:cBhvr additive="repl">
                                        <p:cTn id="22" dur="1000"/>
                                        <p:tgtEl>
                                          <p:spTgt spid="91">
                                            <p:txEl>
                                              <p:pRg st="6" end="6"/>
                                            </p:txEl>
                                          </p:spTgt>
                                        </p:tgtEl>
                                      </p:cBhvr>
                                    </p:animEffect>
                                  </p:childTnLst>
                                </p:cTn>
                              </p:par>
                            </p:childTnLst>
                          </p:cTn>
                        </p:par>
                      </p:childTnLst>
                    </p:cTn>
                  </p:par>
                  <p:par>
                    <p:cTn id="23" fill="hold" nodeType="clickEffect">
                      <p:stCondLst>
                        <p:cond delay="indefinite"/>
                      </p:stCondLst>
                      <p:childTnLst>
                        <p:par>
                          <p:cTn id="24" fill="hold" nodeType="withEffect">
                            <p:stCondLst>
                              <p:cond delay="0"/>
                            </p:stCondLst>
                            <p:childTnLst>
                              <p:par>
                                <p:cTn id="25" presetID="10" presetClass="entr" fill="hold" nodeType="clickEffect">
                                  <p:stCondLst>
                                    <p:cond delay="0"/>
                                  </p:stCondLst>
                                  <p:childTnLst>
                                    <p:set>
                                      <p:cBhvr>
                                        <p:cTn id="26" dur="1" fill="hold">
                                          <p:stCondLst>
                                            <p:cond delay="0"/>
                                          </p:stCondLst>
                                        </p:cTn>
                                        <p:tgtEl>
                                          <p:spTgt spid="91">
                                            <p:txEl>
                                              <p:pRg st="8" end="8"/>
                                            </p:txEl>
                                          </p:spTgt>
                                        </p:tgtEl>
                                        <p:attrNameLst>
                                          <p:attrName>style.visibility</p:attrName>
                                        </p:attrNameLst>
                                      </p:cBhvr>
                                      <p:to>
                                        <p:strVal val="visible"/>
                                      </p:to>
                                    </p:set>
                                    <p:animEffect transition="in" filter="fade">
                                      <p:cBhvr additive="repl">
                                        <p:cTn id="27" dur="1000"/>
                                        <p:tgtEl>
                                          <p:spTgt spid="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feld 93"/>
          <p:cNvSpPr txBox="1"/>
          <p:nvPr/>
        </p:nvSpPr>
        <p:spPr>
          <a:xfrm>
            <a:off x="866782" y="1653398"/>
            <a:ext cx="6047202" cy="3773160"/>
          </a:xfrm>
          <a:prstGeom prst="rect">
            <a:avLst/>
          </a:prstGeom>
          <a:noFill/>
          <a:ln w="0">
            <a:noFill/>
          </a:ln>
        </p:spPr>
        <p:txBody>
          <a:bodyPr anchor="t">
            <a:normAutofit/>
          </a:bodyPr>
          <a:lstStyle/>
          <a:p>
            <a:pPr marL="343080" indent="-343080">
              <a:lnSpc>
                <a:spcPts val="2999"/>
              </a:lnSpc>
              <a:spcBef>
                <a:spcPts val="1199"/>
              </a:spcBef>
              <a:buClr>
                <a:srgbClr val="FF66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1900" b="0" strike="noStrike" spc="-1" dirty="0">
                <a:solidFill>
                  <a:srgbClr val="000000"/>
                </a:solidFill>
                <a:latin typeface="Arial"/>
              </a:rPr>
              <a:t>Europas geistige Tradition ist ohne die bedeutenden Texte der Antike nicht zu verstehen.</a:t>
            </a:r>
          </a:p>
          <a:p>
            <a:pPr marL="343080" indent="-343080">
              <a:lnSpc>
                <a:spcPts val="2999"/>
              </a:lnSpc>
              <a:spcBef>
                <a:spcPts val="1199"/>
              </a:spcBef>
              <a:buClr>
                <a:srgbClr val="FF66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1900" b="0" strike="noStrike" spc="-1" dirty="0">
                <a:solidFill>
                  <a:srgbClr val="000000"/>
                </a:solidFill>
                <a:latin typeface="Arial"/>
              </a:rPr>
              <a:t>Die europäische Geistes- und Kulturgeschichte </a:t>
            </a:r>
            <a:br>
              <a:rPr sz="1900" dirty="0"/>
            </a:br>
            <a:r>
              <a:rPr lang="de-DE" sz="1900" b="0" strike="noStrike" spc="-1" dirty="0">
                <a:solidFill>
                  <a:srgbClr val="000000"/>
                </a:solidFill>
                <a:latin typeface="Arial"/>
              </a:rPr>
              <a:t>wurde maßgeblich durch die Werke der Klassiker </a:t>
            </a:r>
            <a:br>
              <a:rPr sz="1900" dirty="0"/>
            </a:br>
            <a:r>
              <a:rPr lang="de-DE" sz="1900" b="0" strike="noStrike" spc="-1" dirty="0">
                <a:solidFill>
                  <a:srgbClr val="000000"/>
                </a:solidFill>
                <a:latin typeface="Arial"/>
              </a:rPr>
              <a:t>wie Cicero, Ovid und Seneca geprägt.</a:t>
            </a:r>
          </a:p>
          <a:p>
            <a:pPr marL="343080" indent="-343080">
              <a:lnSpc>
                <a:spcPts val="2999"/>
              </a:lnSpc>
              <a:spcBef>
                <a:spcPts val="1199"/>
              </a:spcBef>
              <a:buClr>
                <a:srgbClr val="FF66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1900" b="0" strike="noStrike" spc="-1" dirty="0">
                <a:solidFill>
                  <a:srgbClr val="000000"/>
                </a:solidFill>
                <a:latin typeface="Arial"/>
              </a:rPr>
              <a:t>Lateinbuch als „Lehrbuch Europas“</a:t>
            </a:r>
          </a:p>
          <a:p>
            <a:pPr marL="343080" indent="-343080">
              <a:spcBef>
                <a:spcPts val="60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2400" b="0" strike="noStrike" spc="-1" dirty="0">
              <a:solidFill>
                <a:srgbClr val="000000"/>
              </a:solidFill>
              <a:latin typeface="Arial"/>
            </a:endParaRPr>
          </a:p>
        </p:txBody>
      </p:sp>
      <p:sp>
        <p:nvSpPr>
          <p:cNvPr id="95" name="PlaceHolder 1"/>
          <p:cNvSpPr>
            <a:spLocks noGrp="1"/>
          </p:cNvSpPr>
          <p:nvPr>
            <p:ph type="title"/>
          </p:nvPr>
        </p:nvSpPr>
        <p:spPr>
          <a:xfrm>
            <a:off x="846216" y="104544"/>
            <a:ext cx="8136000" cy="1260360"/>
          </a:xfrm>
          <a:prstGeom prst="rect">
            <a:avLst/>
          </a:prstGeom>
          <a:noFill/>
          <a:ln w="0">
            <a:noFill/>
          </a:ln>
        </p:spPr>
        <p:txBody>
          <a:bodyPr anchor="ctr">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3600" b="0" strike="noStrike" spc="-1" dirty="0">
                <a:solidFill>
                  <a:srgbClr val="0070C0"/>
                </a:solidFill>
                <a:latin typeface="Arial"/>
              </a:rPr>
              <a:t>Europa verstehen</a:t>
            </a:r>
            <a:endParaRPr lang="de-DE" sz="3600" b="0" strike="noStrike" spc="-1" dirty="0">
              <a:solidFill>
                <a:srgbClr val="000000"/>
              </a:solidFill>
              <a:latin typeface="Arial"/>
            </a:endParaRPr>
          </a:p>
        </p:txBody>
      </p:sp>
      <p:pic>
        <p:nvPicPr>
          <p:cNvPr id="96" name="Picture 11" descr="M-T-Cicero"/>
          <p:cNvPicPr/>
          <p:nvPr/>
        </p:nvPicPr>
        <p:blipFill>
          <a:blip r:embed="rId3" cstate="screen">
            <a:extLst>
              <a:ext uri="{28A0092B-C50C-407E-A947-70E740481C1C}">
                <a14:useLocalDpi xmlns:a14="http://schemas.microsoft.com/office/drawing/2010/main"/>
              </a:ext>
            </a:extLst>
          </a:blip>
          <a:stretch/>
        </p:blipFill>
        <p:spPr>
          <a:xfrm>
            <a:off x="6960637" y="1998134"/>
            <a:ext cx="1363234" cy="1909266"/>
          </a:xfrm>
          <a:prstGeom prst="rect">
            <a:avLst/>
          </a:prstGeom>
          <a:ln w="0">
            <a:noFill/>
          </a:ln>
        </p:spPr>
      </p:pic>
      <p:pic>
        <p:nvPicPr>
          <p:cNvPr id="97" name="Picture 12" descr="53_07143"/>
          <p:cNvPicPr/>
          <p:nvPr/>
        </p:nvPicPr>
        <p:blipFill>
          <a:blip r:embed="rId4"/>
          <a:stretch/>
        </p:blipFill>
        <p:spPr>
          <a:xfrm>
            <a:off x="6735026" y="4191805"/>
            <a:ext cx="1854502" cy="1328580"/>
          </a:xfrm>
          <a:prstGeom prst="rect">
            <a:avLst/>
          </a:prstGeom>
          <a:ln w="0">
            <a:noFill/>
          </a:ln>
        </p:spPr>
      </p:pic>
      <p:sp>
        <p:nvSpPr>
          <p:cNvPr id="98" name="Text Box 13"/>
          <p:cNvSpPr/>
          <p:nvPr/>
        </p:nvSpPr>
        <p:spPr>
          <a:xfrm>
            <a:off x="250920" y="6381720"/>
            <a:ext cx="1008000" cy="2764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75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FFFFFF"/>
                </a:solidFill>
                <a:latin typeface="Arial"/>
              </a:rPr>
              <a:t>7/16</a:t>
            </a:r>
            <a:endParaRPr lang="de-DE" sz="12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10" presetClass="entr" fill="hold" nodeType="clickEffect">
                                  <p:stCondLst>
                                    <p:cond delay="0"/>
                                  </p:stCondLst>
                                  <p:childTnLst>
                                    <p:set>
                                      <p:cBhvr>
                                        <p:cTn id="6" dur="1" fill="hold">
                                          <p:stCondLst>
                                            <p:cond delay="0"/>
                                          </p:stCondLst>
                                        </p:cTn>
                                        <p:tgtEl>
                                          <p:spTgt spid="94">
                                            <p:txEl>
                                              <p:pRg st="0" end="0"/>
                                            </p:txEl>
                                          </p:spTgt>
                                        </p:tgtEl>
                                        <p:attrNameLst>
                                          <p:attrName>style.visibility</p:attrName>
                                        </p:attrNameLst>
                                      </p:cBhvr>
                                      <p:to>
                                        <p:strVal val="visible"/>
                                      </p:to>
                                    </p:set>
                                    <p:animEffect transition="in" filter="fade">
                                      <p:cBhvr additive="repl">
                                        <p:cTn id="7" dur="1000"/>
                                        <p:tgtEl>
                                          <p:spTgt spid="94">
                                            <p:txEl>
                                              <p:pRg st="0" end="0"/>
                                            </p:txEl>
                                          </p:spTgt>
                                        </p:tgtEl>
                                      </p:cBhvr>
                                    </p:animEffect>
                                  </p:childTnLst>
                                </p:cTn>
                              </p:par>
                              <p:par>
                                <p:cTn id="8" presetID="10" presetClass="entr"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fade">
                                      <p:cBhvr additive="repl">
                                        <p:cTn id="10" dur="2000"/>
                                        <p:tgtEl>
                                          <p:spTgt spid="97"/>
                                        </p:tgtEl>
                                      </p:cBhvr>
                                    </p:animEffect>
                                  </p:childTnLst>
                                </p:cTn>
                              </p:par>
                              <p:par>
                                <p:cTn id="11" presetID="10" presetClass="entr"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fade">
                                      <p:cBhvr additive="repl">
                                        <p:cTn id="13" dur="2000"/>
                                        <p:tgtEl>
                                          <p:spTgt spid="96"/>
                                        </p:tgtEl>
                                      </p:cBhvr>
                                    </p:animEffect>
                                  </p:childTnLst>
                                </p:cTn>
                              </p:par>
                            </p:childTnLst>
                          </p:cTn>
                        </p:par>
                      </p:childTnLst>
                    </p:cTn>
                  </p:par>
                  <p:par>
                    <p:cTn id="14" fill="hold" nodeType="clickEffect">
                      <p:stCondLst>
                        <p:cond delay="indefinite"/>
                      </p:stCondLst>
                      <p:childTnLst>
                        <p:par>
                          <p:cTn id="15" fill="hold" nodeType="withEffect">
                            <p:stCondLst>
                              <p:cond delay="0"/>
                            </p:stCondLst>
                            <p:childTnLst>
                              <p:par>
                                <p:cTn id="16" presetID="10" presetClass="entr" fill="hold" nodeType="clickEffect">
                                  <p:stCondLst>
                                    <p:cond delay="0"/>
                                  </p:stCondLst>
                                  <p:childTnLst>
                                    <p:set>
                                      <p:cBhvr>
                                        <p:cTn id="17" dur="1" fill="hold">
                                          <p:stCondLst>
                                            <p:cond delay="0"/>
                                          </p:stCondLst>
                                        </p:cTn>
                                        <p:tgtEl>
                                          <p:spTgt spid="94">
                                            <p:txEl>
                                              <p:pRg st="1" end="1"/>
                                            </p:txEl>
                                          </p:spTgt>
                                        </p:tgtEl>
                                        <p:attrNameLst>
                                          <p:attrName>style.visibility</p:attrName>
                                        </p:attrNameLst>
                                      </p:cBhvr>
                                      <p:to>
                                        <p:strVal val="visible"/>
                                      </p:to>
                                    </p:set>
                                    <p:animEffect transition="in" filter="fade">
                                      <p:cBhvr additive="repl">
                                        <p:cTn id="18" dur="1000"/>
                                        <p:tgtEl>
                                          <p:spTgt spid="94">
                                            <p:txEl>
                                              <p:pRg st="1" end="1"/>
                                            </p:txEl>
                                          </p:spTgt>
                                        </p:tgtEl>
                                      </p:cBhvr>
                                    </p:animEffect>
                                  </p:childTnLst>
                                </p:cTn>
                              </p:par>
                            </p:childTnLst>
                          </p:cTn>
                        </p:par>
                      </p:childTnLst>
                    </p:cTn>
                  </p:par>
                  <p:par>
                    <p:cTn id="19" fill="hold" nodeType="clickEffect">
                      <p:stCondLst>
                        <p:cond delay="indefinite"/>
                      </p:stCondLst>
                      <p:childTnLst>
                        <p:par>
                          <p:cTn id="20" fill="hold" nodeType="withEffect">
                            <p:stCondLst>
                              <p:cond delay="0"/>
                            </p:stCondLst>
                            <p:childTnLst>
                              <p:par>
                                <p:cTn id="21" presetID="10" presetClass="entr" fill="hold" nodeType="clickEffect">
                                  <p:stCondLst>
                                    <p:cond delay="0"/>
                                  </p:stCondLst>
                                  <p:childTnLst>
                                    <p:set>
                                      <p:cBhvr>
                                        <p:cTn id="22" dur="1" fill="hold">
                                          <p:stCondLst>
                                            <p:cond delay="0"/>
                                          </p:stCondLst>
                                        </p:cTn>
                                        <p:tgtEl>
                                          <p:spTgt spid="94">
                                            <p:txEl>
                                              <p:pRg st="2" end="2"/>
                                            </p:txEl>
                                          </p:spTgt>
                                        </p:tgtEl>
                                        <p:attrNameLst>
                                          <p:attrName>style.visibility</p:attrName>
                                        </p:attrNameLst>
                                      </p:cBhvr>
                                      <p:to>
                                        <p:strVal val="visible"/>
                                      </p:to>
                                    </p:set>
                                    <p:animEffect transition="in" filter="fade">
                                      <p:cBhvr additive="repl">
                                        <p:cTn id="23" dur="1000"/>
                                        <p:tgtEl>
                                          <p:spTgt spid="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
          <p:cNvPicPr/>
          <p:nvPr/>
        </p:nvPicPr>
        <p:blipFill>
          <a:blip r:embed="rId3" cstate="screen">
            <a:extLst>
              <a:ext uri="{28A0092B-C50C-407E-A947-70E740481C1C}">
                <a14:useLocalDpi xmlns:a14="http://schemas.microsoft.com/office/drawing/2010/main"/>
              </a:ext>
            </a:extLst>
          </a:blip>
          <a:srcRect/>
          <a:stretch/>
        </p:blipFill>
        <p:spPr>
          <a:xfrm>
            <a:off x="4937183" y="2934476"/>
            <a:ext cx="3902330" cy="2823128"/>
          </a:xfrm>
          <a:prstGeom prst="rect">
            <a:avLst/>
          </a:prstGeom>
          <a:ln w="0">
            <a:noFill/>
          </a:ln>
        </p:spPr>
      </p:pic>
      <p:sp>
        <p:nvSpPr>
          <p:cNvPr id="99" name="Textfeld 98"/>
          <p:cNvSpPr txBox="1"/>
          <p:nvPr/>
        </p:nvSpPr>
        <p:spPr>
          <a:xfrm>
            <a:off x="876113" y="1662722"/>
            <a:ext cx="6056532" cy="3773160"/>
          </a:xfrm>
          <a:prstGeom prst="rect">
            <a:avLst/>
          </a:prstGeom>
          <a:noFill/>
          <a:ln w="0">
            <a:noFill/>
          </a:ln>
        </p:spPr>
        <p:txBody>
          <a:bodyPr anchor="t">
            <a:normAutofit/>
          </a:bodyPr>
          <a:lstStyle/>
          <a:p>
            <a:pPr marL="343080" indent="-343080">
              <a:lnSpc>
                <a:spcPts val="2999"/>
              </a:lnSpc>
              <a:spcBef>
                <a:spcPts val="1199"/>
              </a:spcBef>
              <a:buClr>
                <a:srgbClr val="FF66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000000"/>
                </a:solidFill>
                <a:latin typeface="Arial"/>
              </a:rPr>
              <a:t>Latein war bis ins 18. Jahrhundert Sprache der Wissenschaft und Kirche </a:t>
            </a:r>
            <a:r>
              <a:rPr lang="de-DE" sz="2000" b="0" strike="noStrike" spc="-1" dirty="0">
                <a:solidFill>
                  <a:srgbClr val="000000"/>
                </a:solidFill>
                <a:latin typeface="Wingdings"/>
                <a:ea typeface="Wingdings"/>
              </a:rPr>
              <a:t></a:t>
            </a:r>
            <a:r>
              <a:rPr lang="de-DE" sz="2000" b="0" strike="noStrike" spc="-1" dirty="0">
                <a:solidFill>
                  <a:srgbClr val="000000"/>
                </a:solidFill>
                <a:latin typeface="Arial"/>
              </a:rPr>
              <a:t> Auswirkungen sind </a:t>
            </a:r>
            <a:br>
              <a:rPr sz="2000" dirty="0"/>
            </a:br>
            <a:r>
              <a:rPr lang="de-DE" sz="2000" b="0" strike="noStrike" spc="-1" dirty="0">
                <a:solidFill>
                  <a:srgbClr val="000000"/>
                </a:solidFill>
                <a:latin typeface="Arial"/>
              </a:rPr>
              <a:t>noch heute spürbar.</a:t>
            </a:r>
          </a:p>
          <a:p>
            <a:pPr marL="343080" indent="-343080">
              <a:lnSpc>
                <a:spcPts val="2999"/>
              </a:lnSpc>
              <a:spcBef>
                <a:spcPts val="1199"/>
              </a:spcBef>
              <a:buClr>
                <a:srgbClr val="FF66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000000"/>
                </a:solidFill>
                <a:latin typeface="Arial"/>
              </a:rPr>
              <a:t>Römisches Recht als Grundlage aller </a:t>
            </a:r>
            <a:br>
              <a:rPr lang="de-DE" sz="2000" b="0" strike="noStrike" spc="-1" dirty="0">
                <a:solidFill>
                  <a:srgbClr val="000000"/>
                </a:solidFill>
                <a:latin typeface="Arial"/>
              </a:rPr>
            </a:br>
            <a:r>
              <a:rPr lang="de-DE" sz="2000" b="0" strike="noStrike" spc="-1" dirty="0">
                <a:solidFill>
                  <a:srgbClr val="000000"/>
                </a:solidFill>
                <a:latin typeface="Arial"/>
              </a:rPr>
              <a:t>modernen Rechtsordnungen</a:t>
            </a:r>
          </a:p>
          <a:p>
            <a:pPr marL="343080" indent="-343080">
              <a:spcBef>
                <a:spcPts val="60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2400" b="0" strike="noStrike" spc="-1" dirty="0">
              <a:solidFill>
                <a:srgbClr val="000000"/>
              </a:solidFill>
              <a:latin typeface="Arial"/>
            </a:endParaRPr>
          </a:p>
        </p:txBody>
      </p:sp>
      <p:sp>
        <p:nvSpPr>
          <p:cNvPr id="101" name="Text Box 10"/>
          <p:cNvSpPr/>
          <p:nvPr/>
        </p:nvSpPr>
        <p:spPr>
          <a:xfrm>
            <a:off x="250920" y="6381720"/>
            <a:ext cx="1008000" cy="2764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75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FFFFFF"/>
                </a:solidFill>
                <a:latin typeface="Arial"/>
              </a:rPr>
              <a:t>8/16</a:t>
            </a:r>
            <a:endParaRPr lang="de-DE" sz="1200" b="0" strike="noStrike" spc="-1">
              <a:solidFill>
                <a:srgbClr val="000000"/>
              </a:solidFill>
              <a:latin typeface="Arial"/>
            </a:endParaRPr>
          </a:p>
        </p:txBody>
      </p:sp>
      <p:sp>
        <p:nvSpPr>
          <p:cNvPr id="2" name="PlaceHolder 1">
            <a:extLst>
              <a:ext uri="{FF2B5EF4-FFF2-40B4-BE49-F238E27FC236}">
                <a16:creationId xmlns:a16="http://schemas.microsoft.com/office/drawing/2014/main" id="{FFDE28BA-52B9-B009-B6EE-9FCE8D6EE6E3}"/>
              </a:ext>
            </a:extLst>
          </p:cNvPr>
          <p:cNvSpPr txBox="1">
            <a:spLocks/>
          </p:cNvSpPr>
          <p:nvPr/>
        </p:nvSpPr>
        <p:spPr>
          <a:xfrm>
            <a:off x="846216" y="104544"/>
            <a:ext cx="8136000" cy="1260360"/>
          </a:xfrm>
          <a:prstGeom prst="rect">
            <a:avLst/>
          </a:prstGeom>
          <a:noFill/>
          <a:ln w="0">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3600" spc="-1" dirty="0">
                <a:solidFill>
                  <a:srgbClr val="0070C0"/>
                </a:solidFill>
                <a:latin typeface="Arial"/>
              </a:rPr>
              <a:t>Europa verstehen</a:t>
            </a:r>
            <a:endParaRPr lang="de-DE" sz="3600" spc="-1" dirty="0">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10" presetClass="entr" fill="hold" nodeType="clickEffect">
                                  <p:stCondLst>
                                    <p:cond delay="0"/>
                                  </p:stCondLst>
                                  <p:childTnLst>
                                    <p:set>
                                      <p:cBhvr>
                                        <p:cTn id="6" dur="1" fill="hold">
                                          <p:stCondLst>
                                            <p:cond delay="0"/>
                                          </p:stCondLst>
                                        </p:cTn>
                                        <p:tgtEl>
                                          <p:spTgt spid="99">
                                            <p:txEl>
                                              <p:pRg st="0" end="0"/>
                                            </p:txEl>
                                          </p:spTgt>
                                        </p:tgtEl>
                                        <p:attrNameLst>
                                          <p:attrName>style.visibility</p:attrName>
                                        </p:attrNameLst>
                                      </p:cBhvr>
                                      <p:to>
                                        <p:strVal val="visible"/>
                                      </p:to>
                                    </p:set>
                                    <p:animEffect transition="in" filter="fade">
                                      <p:cBhvr additive="repl">
                                        <p:cTn id="7" dur="1000"/>
                                        <p:tgtEl>
                                          <p:spTgt spid="99">
                                            <p:txEl>
                                              <p:pRg st="0" end="0"/>
                                            </p:txEl>
                                          </p:spTgt>
                                        </p:tgtEl>
                                      </p:cBhvr>
                                    </p:animEffect>
                                  </p:childTnLst>
                                </p:cTn>
                              </p:par>
                              <p:par>
                                <p:cTn id="8" presetID="10" presetClass="entr"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fade">
                                      <p:cBhvr additive="repl">
                                        <p:cTn id="10" dur="2000"/>
                                        <p:tgtEl>
                                          <p:spTgt spid="100"/>
                                        </p:tgtEl>
                                      </p:cBhvr>
                                    </p:animEffect>
                                  </p:childTnLst>
                                </p:cTn>
                              </p:par>
                            </p:childTnLst>
                          </p:cTn>
                        </p:par>
                      </p:childTnLst>
                    </p:cTn>
                  </p:par>
                  <p:par>
                    <p:cTn id="11" fill="hold" nodeType="clickEffect">
                      <p:stCondLst>
                        <p:cond delay="indefinite"/>
                      </p:stCondLst>
                      <p:childTnLst>
                        <p:par>
                          <p:cTn id="12" fill="hold" nodeType="withEffect">
                            <p:stCondLst>
                              <p:cond delay="0"/>
                            </p:stCondLst>
                            <p:childTnLst>
                              <p:par>
                                <p:cTn id="13" presetID="10" presetClass="entr" fill="hold" nodeType="clickEffect">
                                  <p:stCondLst>
                                    <p:cond delay="0"/>
                                  </p:stCondLst>
                                  <p:childTnLst>
                                    <p:set>
                                      <p:cBhvr>
                                        <p:cTn id="14" dur="1" fill="hold">
                                          <p:stCondLst>
                                            <p:cond delay="0"/>
                                          </p:stCondLst>
                                        </p:cTn>
                                        <p:tgtEl>
                                          <p:spTgt spid="99">
                                            <p:txEl>
                                              <p:pRg st="1" end="1"/>
                                            </p:txEl>
                                          </p:spTgt>
                                        </p:tgtEl>
                                        <p:attrNameLst>
                                          <p:attrName>style.visibility</p:attrName>
                                        </p:attrNameLst>
                                      </p:cBhvr>
                                      <p:to>
                                        <p:strVal val="visible"/>
                                      </p:to>
                                    </p:set>
                                    <p:animEffect transition="in" filter="fade">
                                      <p:cBhvr additive="repl">
                                        <p:cTn id="15" dur="1000"/>
                                        <p:tgtEl>
                                          <p:spTgt spid="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feld 102"/>
          <p:cNvSpPr txBox="1"/>
          <p:nvPr/>
        </p:nvSpPr>
        <p:spPr>
          <a:xfrm>
            <a:off x="879120" y="1709374"/>
            <a:ext cx="3908520" cy="4924440"/>
          </a:xfrm>
          <a:prstGeom prst="rect">
            <a:avLst/>
          </a:prstGeom>
          <a:noFill/>
          <a:ln w="0">
            <a:noFill/>
          </a:ln>
        </p:spPr>
        <p:txBody>
          <a:bodyPr anchor="t">
            <a:normAutofit/>
          </a:bodyPr>
          <a:lstStyle/>
          <a:p>
            <a:pPr marL="343080" indent="-343080">
              <a:spcBef>
                <a:spcPts val="1199"/>
              </a:spcBef>
              <a:buClr>
                <a:srgbClr val="FF66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000000"/>
                </a:solidFill>
                <a:latin typeface="Arial"/>
              </a:rPr>
              <a:t>Alle europäischen Sprachen sind stark vom Lateinischen beeinflusst.</a:t>
            </a:r>
          </a:p>
          <a:p>
            <a:pPr marL="343080" indent="-343080">
              <a:spcBef>
                <a:spcPts val="1199"/>
              </a:spcBef>
              <a:buClr>
                <a:srgbClr val="FF66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0" strike="noStrike" spc="-1" dirty="0">
                <a:solidFill>
                  <a:srgbClr val="000000"/>
                </a:solidFill>
                <a:latin typeface="Arial"/>
              </a:rPr>
              <a:t>Mit Hilfe von Latein lassen sich Fremd- und </a:t>
            </a:r>
            <a:br>
              <a:rPr sz="2000" dirty="0"/>
            </a:br>
            <a:r>
              <a:rPr lang="de-DE" sz="2000" b="0" strike="noStrike" spc="-1" dirty="0">
                <a:solidFill>
                  <a:srgbClr val="000000"/>
                </a:solidFill>
                <a:latin typeface="Arial"/>
              </a:rPr>
              <a:t>Lehnwörter leichter beherrschen und verstehen.</a:t>
            </a:r>
          </a:p>
          <a:p>
            <a:pPr marL="343080" indent="-343080">
              <a:spcBef>
                <a:spcPts val="60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sz="2400" b="0" strike="noStrike" spc="-1" dirty="0">
              <a:solidFill>
                <a:srgbClr val="000000"/>
              </a:solidFill>
              <a:latin typeface="Arial"/>
            </a:endParaRPr>
          </a:p>
        </p:txBody>
      </p:sp>
      <p:sp>
        <p:nvSpPr>
          <p:cNvPr id="104" name="PlaceHolder 1"/>
          <p:cNvSpPr>
            <a:spLocks noGrp="1"/>
          </p:cNvSpPr>
          <p:nvPr>
            <p:ph type="title"/>
          </p:nvPr>
        </p:nvSpPr>
        <p:spPr>
          <a:xfrm>
            <a:off x="867528" y="169344"/>
            <a:ext cx="8229600" cy="1143000"/>
          </a:xfrm>
          <a:prstGeom prst="rect">
            <a:avLst/>
          </a:prstGeom>
          <a:noFill/>
          <a:ln w="0">
            <a:noFill/>
          </a:ln>
        </p:spPr>
        <p:txBody>
          <a:bodyPr anchor="ctr">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3600" b="0" strike="noStrike" spc="-1" dirty="0">
                <a:solidFill>
                  <a:srgbClr val="0070C0"/>
                </a:solidFill>
                <a:latin typeface="Arial"/>
              </a:rPr>
              <a:t>Sprachkompetenzen</a:t>
            </a:r>
            <a:endParaRPr lang="de-DE" sz="3600" b="0" strike="noStrike" spc="-1" dirty="0">
              <a:solidFill>
                <a:srgbClr val="000000"/>
              </a:solidFill>
              <a:latin typeface="Arial"/>
            </a:endParaRPr>
          </a:p>
        </p:txBody>
      </p:sp>
      <p:pic>
        <p:nvPicPr>
          <p:cNvPr id="105" name="Picture 8"/>
          <p:cNvPicPr/>
          <p:nvPr/>
        </p:nvPicPr>
        <p:blipFill>
          <a:blip r:embed="rId3" cstate="screen">
            <a:extLst>
              <a:ext uri="{28A0092B-C50C-407E-A947-70E740481C1C}">
                <a14:useLocalDpi xmlns:a14="http://schemas.microsoft.com/office/drawing/2010/main"/>
              </a:ext>
            </a:extLst>
          </a:blip>
          <a:srcRect/>
          <a:stretch/>
        </p:blipFill>
        <p:spPr>
          <a:xfrm>
            <a:off x="5003640" y="1669495"/>
            <a:ext cx="3519720" cy="3673440"/>
          </a:xfrm>
          <a:prstGeom prst="rect">
            <a:avLst/>
          </a:prstGeom>
          <a:ln w="9360">
            <a:solidFill>
              <a:srgbClr val="A6A6A6"/>
            </a:solidFill>
            <a:miter/>
          </a:ln>
        </p:spPr>
      </p:pic>
      <p:sp>
        <p:nvSpPr>
          <p:cNvPr id="106" name="Text Box 9"/>
          <p:cNvSpPr/>
          <p:nvPr/>
        </p:nvSpPr>
        <p:spPr>
          <a:xfrm>
            <a:off x="250920" y="6381720"/>
            <a:ext cx="1008000" cy="2764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751"/>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FFFFFF"/>
                </a:solidFill>
                <a:latin typeface="Arial"/>
              </a:rPr>
              <a:t>9/16</a:t>
            </a:r>
            <a:endParaRPr lang="de-DE" sz="12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10" presetClass="entr" fill="hold" nodeType="clickEffect">
                                  <p:stCondLst>
                                    <p:cond delay="0"/>
                                  </p:stCondLst>
                                  <p:childTnLst>
                                    <p:set>
                                      <p:cBhvr>
                                        <p:cTn id="6" dur="1" fill="hold">
                                          <p:stCondLst>
                                            <p:cond delay="0"/>
                                          </p:stCondLst>
                                        </p:cTn>
                                        <p:tgtEl>
                                          <p:spTgt spid="103">
                                            <p:txEl>
                                              <p:pRg st="0" end="0"/>
                                            </p:txEl>
                                          </p:spTgt>
                                        </p:tgtEl>
                                        <p:attrNameLst>
                                          <p:attrName>style.visibility</p:attrName>
                                        </p:attrNameLst>
                                      </p:cBhvr>
                                      <p:to>
                                        <p:strVal val="visible"/>
                                      </p:to>
                                    </p:set>
                                    <p:animEffect transition="in" filter="fade">
                                      <p:cBhvr additive="repl">
                                        <p:cTn id="7" dur="1000"/>
                                        <p:tgtEl>
                                          <p:spTgt spid="103">
                                            <p:txEl>
                                              <p:pRg st="0" end="0"/>
                                            </p:txEl>
                                          </p:spTgt>
                                        </p:tgtEl>
                                      </p:cBhvr>
                                    </p:animEffect>
                                  </p:childTnLst>
                                </p:cTn>
                              </p:par>
                            </p:childTnLst>
                          </p:cTn>
                        </p:par>
                      </p:childTnLst>
                    </p:cTn>
                  </p:par>
                  <p:par>
                    <p:cTn id="8" fill="hold" nodeType="clickEffect">
                      <p:stCondLst>
                        <p:cond delay="indefinite"/>
                      </p:stCondLst>
                      <p:childTnLst>
                        <p:par>
                          <p:cTn id="9" fill="hold" nodeType="withEffect">
                            <p:stCondLst>
                              <p:cond delay="0"/>
                            </p:stCondLst>
                            <p:childTnLst>
                              <p:par>
                                <p:cTn id="10" presetID="10" presetClass="entr" fill="hold" nodeType="clickEffect">
                                  <p:stCondLst>
                                    <p:cond delay="0"/>
                                  </p:stCondLst>
                                  <p:childTnLst>
                                    <p:set>
                                      <p:cBhvr>
                                        <p:cTn id="11" dur="1" fill="hold">
                                          <p:stCondLst>
                                            <p:cond delay="0"/>
                                          </p:stCondLst>
                                        </p:cTn>
                                        <p:tgtEl>
                                          <p:spTgt spid="103">
                                            <p:txEl>
                                              <p:pRg st="1" end="1"/>
                                            </p:txEl>
                                          </p:spTgt>
                                        </p:tgtEl>
                                        <p:attrNameLst>
                                          <p:attrName>style.visibility</p:attrName>
                                        </p:attrNameLst>
                                      </p:cBhvr>
                                      <p:to>
                                        <p:strVal val="visible"/>
                                      </p:to>
                                    </p:set>
                                    <p:animEffect transition="in" filter="fade">
                                      <p:cBhvr additive="repl">
                                        <p:cTn id="12" dur="1000"/>
                                        <p:tgtEl>
                                          <p:spTgt spid="103">
                                            <p:txEl>
                                              <p:pRg st="1" end="1"/>
                                            </p:txEl>
                                          </p:spTgt>
                                        </p:tgtEl>
                                      </p:cBhvr>
                                    </p:animEffect>
                                  </p:childTnLst>
                                </p:cTn>
                              </p:par>
                              <p:par>
                                <p:cTn id="13" presetID="10" presetClass="entr" fill="hold" nodeType="with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fade">
                                      <p:cBhvr additive="repl">
                                        <p:cTn id="15" dur="2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1256</Words>
  <Application>Microsoft Office PowerPoint</Application>
  <PresentationFormat>Bildschirmpräsentation (4:3)</PresentationFormat>
  <Paragraphs>129</Paragraphs>
  <Slides>17</Slides>
  <Notes>16</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17</vt:i4>
      </vt:variant>
    </vt:vector>
  </HeadingPairs>
  <TitlesOfParts>
    <vt:vector size="20" baseType="lpstr">
      <vt:lpstr>Arial</vt:lpstr>
      <vt:lpstr>Wingdings</vt:lpstr>
      <vt:lpstr>Office Theme</vt:lpstr>
      <vt:lpstr>Viele gute Gründe, Latein zu lernen</vt:lpstr>
      <vt:lpstr>Latein ist allgegenwärtig…</vt:lpstr>
      <vt:lpstr>Latein ist allgegenwärtig…</vt:lpstr>
      <vt:lpstr>Latein ist allgegenwärtig…</vt:lpstr>
      <vt:lpstr>Latein ist allgegenwärtig…</vt:lpstr>
      <vt:lpstr>Warum Latein?</vt:lpstr>
      <vt:lpstr>Europa verstehen</vt:lpstr>
      <vt:lpstr>PowerPoint-Präsentation</vt:lpstr>
      <vt:lpstr>Sprachkompetenzen</vt:lpstr>
      <vt:lpstr>PowerPoint-Präsentation</vt:lpstr>
      <vt:lpstr>PowerPoint-Präsentation</vt:lpstr>
      <vt:lpstr>Schlüsselqualifikationen</vt:lpstr>
      <vt:lpstr>Umfangreiches Allgemeinwissen</vt:lpstr>
      <vt:lpstr>PowerPoint-Präsentation</vt:lpstr>
      <vt:lpstr>Latein als Studiumsvoraussetzung</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Viele gute Gründe, Latein zu lernen</dc:title>
  <dc:subject/>
  <dc:creator>Ernst Klett Verlag</dc:creator>
  <dc:description/>
  <cp:lastModifiedBy>Keller, Nikolaus</cp:lastModifiedBy>
  <cp:revision>90</cp:revision>
  <dcterms:created xsi:type="dcterms:W3CDTF">2013-06-18T15:34:28Z</dcterms:created>
  <dcterms:modified xsi:type="dcterms:W3CDTF">2026-06-02T08:04:54Z</dcterms:modified>
  <dc:language>de-DE</dc:language>
</cp:coreProperties>
</file>