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11"/>
  </p:notesMasterIdLst>
  <p:sldIdLst>
    <p:sldId id="274" r:id="rId3"/>
    <p:sldId id="271" r:id="rId4"/>
    <p:sldId id="277" r:id="rId5"/>
    <p:sldId id="278" r:id="rId6"/>
    <p:sldId id="280" r:id="rId7"/>
    <p:sldId id="281" r:id="rId8"/>
    <p:sldId id="283" r:id="rId9"/>
    <p:sldId id="270" r:id="rId10"/>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4660"/>
  </p:normalViewPr>
  <p:slideViewPr>
    <p:cSldViewPr snapToObjects="1">
      <p:cViewPr>
        <p:scale>
          <a:sx n="100" d="100"/>
          <a:sy n="100" d="100"/>
        </p:scale>
        <p:origin x="2298" y="678"/>
      </p:cViewPr>
      <p:guideLst/>
    </p:cSldViewPr>
  </p:slideViewPr>
  <p:notesTextViewPr>
    <p:cViewPr>
      <p:scale>
        <a:sx n="1" d="1"/>
        <a:sy n="1" d="1"/>
      </p:scale>
      <p:origin x="0" y="0"/>
    </p:cViewPr>
  </p:notesTextViewPr>
  <p:notesViewPr>
    <p:cSldViewPr snapToObjects="1" showGuides="1">
      <p:cViewPr varScale="1">
        <p:scale>
          <a:sx n="86" d="100"/>
          <a:sy n="86" d="100"/>
        </p:scale>
        <p:origin x="3798" y="102"/>
      </p:cViewPr>
      <p:guideLst/>
    </p:cSldViewPr>
  </p:notesViewPr>
  <p:gridSpacing cx="90001" cy="90001"/>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061056D8-F3A6-4C42-AB44-940D2AEEDAEB}" type="datetimeFigureOut">
              <a:rPr lang="de-DE" smtClean="0"/>
              <a:t>20.02.2023</a:t>
            </a:fld>
            <a:endParaRPr lang="de-DE"/>
          </a:p>
        </p:txBody>
      </p:sp>
      <p:sp>
        <p:nvSpPr>
          <p:cNvPr id="4" name="Folienbildplatzhalt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8217569B-DFD3-4336-901B-A73AF48B422D}" type="slidenum">
              <a:rPr lang="de-DE" smtClean="0"/>
              <a:t>‹Nr.›</a:t>
            </a:fld>
            <a:endParaRPr lang="de-DE"/>
          </a:p>
        </p:txBody>
      </p:sp>
    </p:spTree>
    <p:extLst>
      <p:ext uri="{BB962C8B-B14F-4D97-AF65-F5344CB8AC3E}">
        <p14:creationId xmlns:p14="http://schemas.microsoft.com/office/powerpoint/2010/main" val="1060671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6"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www.klett.de/"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halt_1spalti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39E2A4C-5ED7-4C53-9E9F-E65A4C965EFA}"/>
              </a:ext>
            </a:extLst>
          </p:cNvPr>
          <p:cNvSpPr>
            <a:spLocks noGrp="1"/>
          </p:cNvSpPr>
          <p:nvPr>
            <p:ph type="title"/>
          </p:nvPr>
        </p:nvSpPr>
        <p:spPr>
          <a:xfrm>
            <a:off x="525753" y="549275"/>
            <a:ext cx="8100000" cy="539750"/>
          </a:xfrm>
        </p:spPr>
        <p:txBody>
          <a:bodyPr/>
          <a:lstStyle/>
          <a:p>
            <a:r>
              <a:rPr lang="de-DE" dirty="0"/>
              <a:t>Mastertitelformat bearbeiten</a:t>
            </a:r>
          </a:p>
        </p:txBody>
      </p:sp>
      <p:sp>
        <p:nvSpPr>
          <p:cNvPr id="3" name="Textplatzhalter 2">
            <a:extLst>
              <a:ext uri="{FF2B5EF4-FFF2-40B4-BE49-F238E27FC236}">
                <a16:creationId xmlns:a16="http://schemas.microsoft.com/office/drawing/2014/main" id="{E87CCDBA-1243-4CC7-B295-5E94326D6806}"/>
              </a:ext>
            </a:extLst>
          </p:cNvPr>
          <p:cNvSpPr>
            <a:spLocks noGrp="1"/>
          </p:cNvSpPr>
          <p:nvPr>
            <p:ph type="body" sz="quarter" idx="10"/>
          </p:nvPr>
        </p:nvSpPr>
        <p:spPr>
          <a:xfrm>
            <a:off x="525463" y="1089025"/>
            <a:ext cx="8101012" cy="51292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38761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_1spaltig + Überschrift2">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39E2A4C-5ED7-4C53-9E9F-E65A4C965EFA}"/>
              </a:ext>
            </a:extLst>
          </p:cNvPr>
          <p:cNvSpPr>
            <a:spLocks noGrp="1"/>
          </p:cNvSpPr>
          <p:nvPr>
            <p:ph type="title"/>
          </p:nvPr>
        </p:nvSpPr>
        <p:spPr/>
        <p:txBody>
          <a:bodyPr/>
          <a:lstStyle/>
          <a:p>
            <a:r>
              <a:rPr lang="de-DE" dirty="0"/>
              <a:t>Mastertitelformat bearbeiten</a:t>
            </a:r>
          </a:p>
        </p:txBody>
      </p:sp>
      <p:sp>
        <p:nvSpPr>
          <p:cNvPr id="3" name="Textplatzhalter 2">
            <a:extLst>
              <a:ext uri="{FF2B5EF4-FFF2-40B4-BE49-F238E27FC236}">
                <a16:creationId xmlns:a16="http://schemas.microsoft.com/office/drawing/2014/main" id="{E87CCDBA-1243-4CC7-B295-5E94326D6806}"/>
              </a:ext>
            </a:extLst>
          </p:cNvPr>
          <p:cNvSpPr>
            <a:spLocks noGrp="1"/>
          </p:cNvSpPr>
          <p:nvPr>
            <p:ph type="body" sz="quarter" idx="10"/>
          </p:nvPr>
        </p:nvSpPr>
        <p:spPr>
          <a:xfrm>
            <a:off x="525463" y="1538979"/>
            <a:ext cx="8101012" cy="4679259"/>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145C4836-047C-4DF0-B6B7-4D00CFFD85FC}"/>
              </a:ext>
            </a:extLst>
          </p:cNvPr>
          <p:cNvSpPr>
            <a:spLocks noGrp="1"/>
          </p:cNvSpPr>
          <p:nvPr>
            <p:ph type="body" sz="quarter" idx="11"/>
          </p:nvPr>
        </p:nvSpPr>
        <p:spPr>
          <a:xfrm>
            <a:off x="522288" y="1089025"/>
            <a:ext cx="8100000" cy="360000"/>
          </a:xfrm>
          <a:ln>
            <a:noFill/>
          </a:ln>
        </p:spPr>
        <p:txBody>
          <a:bodyPr lIns="0" tIns="46800" rIns="0"/>
          <a:lstStyle>
            <a:lvl1pPr marL="0" indent="0" algn="ctr">
              <a:buNone/>
              <a:defRPr sz="1800" b="1"/>
            </a:lvl1pPr>
            <a:lvl2pPr marL="0" indent="0" algn="ctr">
              <a:buNone/>
              <a:defRPr sz="1800" b="1"/>
            </a:lvl2pPr>
            <a:lvl3pPr marL="177800" indent="0" algn="ctr">
              <a:buNone/>
              <a:defRPr sz="1800" b="1"/>
            </a:lvl3pPr>
            <a:lvl4pPr marL="360000" indent="0" algn="ctr">
              <a:buFont typeface="Arial" panose="020B0604020202020204" pitchFamily="34" charset="0"/>
              <a:buNone/>
              <a:defRPr sz="1800" b="1"/>
            </a:lvl4pPr>
            <a:lvl5pPr marL="360000" indent="0" algn="ctr">
              <a:buFont typeface="Arial" panose="020B0604020202020204" pitchFamily="34" charset="0"/>
              <a:buNone/>
              <a:defRPr sz="1800" b="1"/>
            </a:lvl5pPr>
          </a:lstStyle>
          <a:p>
            <a:pPr lvl="0"/>
            <a:endParaRPr lang="de-DE" dirty="0"/>
          </a:p>
        </p:txBody>
      </p:sp>
    </p:spTree>
    <p:extLst>
      <p:ext uri="{BB962C8B-B14F-4D97-AF65-F5344CB8AC3E}">
        <p14:creationId xmlns:p14="http://schemas.microsoft.com/office/powerpoint/2010/main" val="276073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_2spaltig">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0D63F509-E5A7-49DE-8270-C77D81B96376}"/>
              </a:ext>
            </a:extLst>
          </p:cNvPr>
          <p:cNvSpPr>
            <a:spLocks noGrp="1"/>
          </p:cNvSpPr>
          <p:nvPr>
            <p:ph type="title"/>
          </p:nvPr>
        </p:nvSpPr>
        <p:spPr/>
        <p:txBody>
          <a:bodyPr/>
          <a:lstStyle/>
          <a:p>
            <a:r>
              <a:rPr lang="de-DE"/>
              <a:t>Mastertitelformat bearbeiten</a:t>
            </a:r>
          </a:p>
        </p:txBody>
      </p:sp>
      <p:sp>
        <p:nvSpPr>
          <p:cNvPr id="3" name="Textplatzhalter 2">
            <a:extLst>
              <a:ext uri="{FF2B5EF4-FFF2-40B4-BE49-F238E27FC236}">
                <a16:creationId xmlns:a16="http://schemas.microsoft.com/office/drawing/2014/main" id="{6D40750F-BF4E-4DD7-95BC-D0F5352075BA}"/>
              </a:ext>
            </a:extLst>
          </p:cNvPr>
          <p:cNvSpPr>
            <a:spLocks noGrp="1"/>
          </p:cNvSpPr>
          <p:nvPr>
            <p:ph type="body" sz="quarter" idx="10"/>
          </p:nvPr>
        </p:nvSpPr>
        <p:spPr>
          <a:xfrm>
            <a:off x="525753" y="1089025"/>
            <a:ext cx="3866860" cy="5129213"/>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8D9D8578-2B1B-4D2A-A4B0-8F057A85CED2}"/>
              </a:ext>
            </a:extLst>
          </p:cNvPr>
          <p:cNvSpPr>
            <a:spLocks noGrp="1"/>
          </p:cNvSpPr>
          <p:nvPr>
            <p:ph type="body" sz="quarter" idx="11"/>
          </p:nvPr>
        </p:nvSpPr>
        <p:spPr>
          <a:xfrm>
            <a:off x="4751388" y="1089025"/>
            <a:ext cx="3867150" cy="51292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064209869"/>
      </p:ext>
    </p:extLst>
  </p:cSld>
  <p:clrMapOvr>
    <a:masterClrMapping/>
  </p:clrMapOvr>
  <p:extLst>
    <p:ext uri="{DCECCB84-F9BA-43D5-87BE-67443E8EF086}">
      <p15:sldGuideLst xmlns:p15="http://schemas.microsoft.com/office/powerpoint/2012/main">
        <p15:guide id="1" pos="2767" userDrawn="1">
          <p15:clr>
            <a:srgbClr val="FBAE40"/>
          </p15:clr>
        </p15:guide>
        <p15:guide id="2" pos="299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_2spaltig + Überschrift2">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0D63F509-E5A7-49DE-8270-C77D81B96376}"/>
              </a:ext>
            </a:extLst>
          </p:cNvPr>
          <p:cNvSpPr>
            <a:spLocks noGrp="1"/>
          </p:cNvSpPr>
          <p:nvPr>
            <p:ph type="title"/>
          </p:nvPr>
        </p:nvSpPr>
        <p:spPr/>
        <p:txBody>
          <a:bodyPr/>
          <a:lstStyle/>
          <a:p>
            <a:r>
              <a:rPr lang="de-DE"/>
              <a:t>Mastertitelformat bearbeiten</a:t>
            </a:r>
          </a:p>
        </p:txBody>
      </p:sp>
      <p:sp>
        <p:nvSpPr>
          <p:cNvPr id="3" name="Textplatzhalter 2">
            <a:extLst>
              <a:ext uri="{FF2B5EF4-FFF2-40B4-BE49-F238E27FC236}">
                <a16:creationId xmlns:a16="http://schemas.microsoft.com/office/drawing/2014/main" id="{6D40750F-BF4E-4DD7-95BC-D0F5352075BA}"/>
              </a:ext>
            </a:extLst>
          </p:cNvPr>
          <p:cNvSpPr>
            <a:spLocks noGrp="1"/>
          </p:cNvSpPr>
          <p:nvPr>
            <p:ph type="body" sz="quarter" idx="10"/>
          </p:nvPr>
        </p:nvSpPr>
        <p:spPr>
          <a:xfrm>
            <a:off x="525753" y="1538979"/>
            <a:ext cx="3866860" cy="4679259"/>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8D9D8578-2B1B-4D2A-A4B0-8F057A85CED2}"/>
              </a:ext>
            </a:extLst>
          </p:cNvPr>
          <p:cNvSpPr>
            <a:spLocks noGrp="1"/>
          </p:cNvSpPr>
          <p:nvPr>
            <p:ph type="body" sz="quarter" idx="11"/>
          </p:nvPr>
        </p:nvSpPr>
        <p:spPr>
          <a:xfrm>
            <a:off x="4751388" y="1538979"/>
            <a:ext cx="3867150" cy="4679259"/>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extplatzhalter 4">
            <a:extLst>
              <a:ext uri="{FF2B5EF4-FFF2-40B4-BE49-F238E27FC236}">
                <a16:creationId xmlns:a16="http://schemas.microsoft.com/office/drawing/2014/main" id="{76CD0BE6-F59A-4F31-9D10-AECAE6D5E0B1}"/>
              </a:ext>
            </a:extLst>
          </p:cNvPr>
          <p:cNvSpPr>
            <a:spLocks noGrp="1"/>
          </p:cNvSpPr>
          <p:nvPr>
            <p:ph type="body" sz="quarter" idx="12"/>
          </p:nvPr>
        </p:nvSpPr>
        <p:spPr>
          <a:xfrm>
            <a:off x="522288" y="1089025"/>
            <a:ext cx="8100000" cy="360000"/>
          </a:xfrm>
          <a:ln>
            <a:noFill/>
          </a:ln>
        </p:spPr>
        <p:txBody>
          <a:bodyPr lIns="0" tIns="46800" rIns="0"/>
          <a:lstStyle>
            <a:lvl1pPr marL="0" indent="0" algn="ctr">
              <a:buNone/>
              <a:defRPr sz="1800" b="1"/>
            </a:lvl1pPr>
            <a:lvl2pPr marL="0" indent="0" algn="ctr">
              <a:buNone/>
              <a:defRPr sz="1800" b="1"/>
            </a:lvl2pPr>
            <a:lvl3pPr marL="177800" indent="0" algn="ctr">
              <a:buNone/>
              <a:defRPr sz="1800" b="1"/>
            </a:lvl3pPr>
            <a:lvl4pPr marL="360000" indent="0" algn="ctr">
              <a:buFont typeface="Arial" panose="020B0604020202020204" pitchFamily="34" charset="0"/>
              <a:buNone/>
              <a:defRPr sz="1800" b="1"/>
            </a:lvl4pPr>
            <a:lvl5pPr marL="360000" indent="0" algn="ctr">
              <a:buFont typeface="Arial" panose="020B0604020202020204" pitchFamily="34" charset="0"/>
              <a:buNone/>
              <a:defRPr sz="1800" b="1"/>
            </a:lvl5pPr>
          </a:lstStyle>
          <a:p>
            <a:pPr lvl="0"/>
            <a:endParaRPr lang="de-DE" dirty="0"/>
          </a:p>
        </p:txBody>
      </p:sp>
    </p:spTree>
    <p:extLst>
      <p:ext uri="{BB962C8B-B14F-4D97-AF65-F5344CB8AC3E}">
        <p14:creationId xmlns:p14="http://schemas.microsoft.com/office/powerpoint/2010/main" val="708532648"/>
      </p:ext>
    </p:extLst>
  </p:cSld>
  <p:clrMapOvr>
    <a:masterClrMapping/>
  </p:clrMapOvr>
  <p:extLst>
    <p:ext uri="{DCECCB84-F9BA-43D5-87BE-67443E8EF086}">
      <p15:sldGuideLst xmlns:p15="http://schemas.microsoft.com/office/powerpoint/2012/main">
        <p15:guide id="1" pos="2767">
          <p15:clr>
            <a:srgbClr val="FBAE40"/>
          </p15:clr>
        </p15:guide>
        <p15:guide id="2" pos="2993">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_3spaltig">
    <p:spTree>
      <p:nvGrpSpPr>
        <p:cNvPr id="1" name=""/>
        <p:cNvGrpSpPr/>
        <p:nvPr/>
      </p:nvGrpSpPr>
      <p:grpSpPr>
        <a:xfrm>
          <a:off x="0" y="0"/>
          <a:ext cx="0" cy="0"/>
          <a:chOff x="0" y="0"/>
          <a:chExt cx="0" cy="0"/>
        </a:xfrm>
      </p:grpSpPr>
      <p:sp>
        <p:nvSpPr>
          <p:cNvPr id="14" name="Titel 13">
            <a:extLst>
              <a:ext uri="{FF2B5EF4-FFF2-40B4-BE49-F238E27FC236}">
                <a16:creationId xmlns:a16="http://schemas.microsoft.com/office/drawing/2014/main" id="{DD0F3BC6-C2D2-484A-8B85-107A7537C8E0}"/>
              </a:ext>
            </a:extLst>
          </p:cNvPr>
          <p:cNvSpPr>
            <a:spLocks noGrp="1"/>
          </p:cNvSpPr>
          <p:nvPr>
            <p:ph type="title"/>
          </p:nvPr>
        </p:nvSpPr>
        <p:spPr/>
        <p:txBody>
          <a:bodyPr/>
          <a:lstStyle/>
          <a:p>
            <a:r>
              <a:rPr lang="de-DE"/>
              <a:t>Mastertitelformat bearbeiten</a:t>
            </a:r>
          </a:p>
        </p:txBody>
      </p:sp>
      <p:sp>
        <p:nvSpPr>
          <p:cNvPr id="3" name="Textplatzhalter 2">
            <a:extLst>
              <a:ext uri="{FF2B5EF4-FFF2-40B4-BE49-F238E27FC236}">
                <a16:creationId xmlns:a16="http://schemas.microsoft.com/office/drawing/2014/main" id="{06521458-6AD4-499A-B358-F959E78067AF}"/>
              </a:ext>
            </a:extLst>
          </p:cNvPr>
          <p:cNvSpPr>
            <a:spLocks noGrp="1"/>
          </p:cNvSpPr>
          <p:nvPr>
            <p:ph type="body" sz="quarter" idx="10"/>
          </p:nvPr>
        </p:nvSpPr>
        <p:spPr>
          <a:xfrm>
            <a:off x="525463" y="1089025"/>
            <a:ext cx="2516187" cy="5129213"/>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1AA14E5B-DCA0-4BB6-9B22-89241A177659}"/>
              </a:ext>
            </a:extLst>
          </p:cNvPr>
          <p:cNvSpPr>
            <a:spLocks noGrp="1"/>
          </p:cNvSpPr>
          <p:nvPr>
            <p:ph type="body" sz="quarter" idx="11"/>
          </p:nvPr>
        </p:nvSpPr>
        <p:spPr>
          <a:xfrm>
            <a:off x="3311525" y="1089025"/>
            <a:ext cx="2520950" cy="51292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Textplatzhalter 6">
            <a:extLst>
              <a:ext uri="{FF2B5EF4-FFF2-40B4-BE49-F238E27FC236}">
                <a16:creationId xmlns:a16="http://schemas.microsoft.com/office/drawing/2014/main" id="{09716D98-CE01-4F53-BE13-0CF0A6E35254}"/>
              </a:ext>
            </a:extLst>
          </p:cNvPr>
          <p:cNvSpPr>
            <a:spLocks noGrp="1"/>
          </p:cNvSpPr>
          <p:nvPr>
            <p:ph type="body" sz="quarter" idx="12"/>
          </p:nvPr>
        </p:nvSpPr>
        <p:spPr>
          <a:xfrm>
            <a:off x="6102350" y="1089025"/>
            <a:ext cx="2516188" cy="51292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66400645"/>
      </p:ext>
    </p:extLst>
  </p:cSld>
  <p:clrMapOvr>
    <a:masterClrMapping/>
  </p:clrMapOvr>
  <p:extLst>
    <p:ext uri="{DCECCB84-F9BA-43D5-87BE-67443E8EF086}">
      <p15:sldGuideLst xmlns:p15="http://schemas.microsoft.com/office/powerpoint/2012/main">
        <p15:guide id="1" pos="1916" userDrawn="1">
          <p15:clr>
            <a:srgbClr val="FBAE40"/>
          </p15:clr>
        </p15:guide>
        <p15:guide id="2" pos="3674" userDrawn="1">
          <p15:clr>
            <a:srgbClr val="FBAE40"/>
          </p15:clr>
        </p15:guide>
        <p15:guide id="3" pos="2086" userDrawn="1">
          <p15:clr>
            <a:srgbClr val="FBAE40"/>
          </p15:clr>
        </p15:guide>
        <p15:guide id="4" pos="384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_3spaltig + Überschrift2">
    <p:spTree>
      <p:nvGrpSpPr>
        <p:cNvPr id="1" name=""/>
        <p:cNvGrpSpPr/>
        <p:nvPr/>
      </p:nvGrpSpPr>
      <p:grpSpPr>
        <a:xfrm>
          <a:off x="0" y="0"/>
          <a:ext cx="0" cy="0"/>
          <a:chOff x="0" y="0"/>
          <a:chExt cx="0" cy="0"/>
        </a:xfrm>
      </p:grpSpPr>
      <p:sp>
        <p:nvSpPr>
          <p:cNvPr id="14" name="Titel 13">
            <a:extLst>
              <a:ext uri="{FF2B5EF4-FFF2-40B4-BE49-F238E27FC236}">
                <a16:creationId xmlns:a16="http://schemas.microsoft.com/office/drawing/2014/main" id="{DD0F3BC6-C2D2-484A-8B85-107A7537C8E0}"/>
              </a:ext>
            </a:extLst>
          </p:cNvPr>
          <p:cNvSpPr>
            <a:spLocks noGrp="1"/>
          </p:cNvSpPr>
          <p:nvPr>
            <p:ph type="title"/>
          </p:nvPr>
        </p:nvSpPr>
        <p:spPr/>
        <p:txBody>
          <a:bodyPr/>
          <a:lstStyle/>
          <a:p>
            <a:r>
              <a:rPr lang="de-DE"/>
              <a:t>Mastertitelformat bearbeiten</a:t>
            </a:r>
          </a:p>
        </p:txBody>
      </p:sp>
      <p:sp>
        <p:nvSpPr>
          <p:cNvPr id="3" name="Textplatzhalter 2">
            <a:extLst>
              <a:ext uri="{FF2B5EF4-FFF2-40B4-BE49-F238E27FC236}">
                <a16:creationId xmlns:a16="http://schemas.microsoft.com/office/drawing/2014/main" id="{06521458-6AD4-499A-B358-F959E78067AF}"/>
              </a:ext>
            </a:extLst>
          </p:cNvPr>
          <p:cNvSpPr>
            <a:spLocks noGrp="1"/>
          </p:cNvSpPr>
          <p:nvPr>
            <p:ph type="body" sz="quarter" idx="10"/>
          </p:nvPr>
        </p:nvSpPr>
        <p:spPr>
          <a:xfrm>
            <a:off x="525463" y="1538979"/>
            <a:ext cx="2516187" cy="4679259"/>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1AA14E5B-DCA0-4BB6-9B22-89241A177659}"/>
              </a:ext>
            </a:extLst>
          </p:cNvPr>
          <p:cNvSpPr>
            <a:spLocks noGrp="1"/>
          </p:cNvSpPr>
          <p:nvPr>
            <p:ph type="body" sz="quarter" idx="11"/>
          </p:nvPr>
        </p:nvSpPr>
        <p:spPr>
          <a:xfrm>
            <a:off x="3311525" y="1538979"/>
            <a:ext cx="2520950" cy="467925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Textplatzhalter 6">
            <a:extLst>
              <a:ext uri="{FF2B5EF4-FFF2-40B4-BE49-F238E27FC236}">
                <a16:creationId xmlns:a16="http://schemas.microsoft.com/office/drawing/2014/main" id="{09716D98-CE01-4F53-BE13-0CF0A6E35254}"/>
              </a:ext>
            </a:extLst>
          </p:cNvPr>
          <p:cNvSpPr>
            <a:spLocks noGrp="1"/>
          </p:cNvSpPr>
          <p:nvPr>
            <p:ph type="body" sz="quarter" idx="12"/>
          </p:nvPr>
        </p:nvSpPr>
        <p:spPr>
          <a:xfrm>
            <a:off x="6102350" y="1538979"/>
            <a:ext cx="2516188" cy="467925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Textplatzhalter 4">
            <a:extLst>
              <a:ext uri="{FF2B5EF4-FFF2-40B4-BE49-F238E27FC236}">
                <a16:creationId xmlns:a16="http://schemas.microsoft.com/office/drawing/2014/main" id="{83A848C3-17C1-4C05-92F4-86AA5A01031D}"/>
              </a:ext>
            </a:extLst>
          </p:cNvPr>
          <p:cNvSpPr>
            <a:spLocks noGrp="1"/>
          </p:cNvSpPr>
          <p:nvPr>
            <p:ph type="body" sz="quarter" idx="13"/>
          </p:nvPr>
        </p:nvSpPr>
        <p:spPr>
          <a:xfrm>
            <a:off x="522288" y="1089025"/>
            <a:ext cx="8100000" cy="360000"/>
          </a:xfrm>
          <a:ln>
            <a:noFill/>
          </a:ln>
        </p:spPr>
        <p:txBody>
          <a:bodyPr lIns="0" tIns="46800" rIns="0"/>
          <a:lstStyle>
            <a:lvl1pPr marL="0" indent="0" algn="ctr">
              <a:buNone/>
              <a:defRPr sz="1800" b="1"/>
            </a:lvl1pPr>
            <a:lvl2pPr marL="0" indent="0" algn="ctr">
              <a:buNone/>
              <a:defRPr sz="1800" b="1"/>
            </a:lvl2pPr>
            <a:lvl3pPr marL="177800" indent="0" algn="ctr">
              <a:buNone/>
              <a:defRPr sz="1800" b="1"/>
            </a:lvl3pPr>
            <a:lvl4pPr marL="360000" indent="0" algn="ctr">
              <a:buFont typeface="Arial" panose="020B0604020202020204" pitchFamily="34" charset="0"/>
              <a:buNone/>
              <a:defRPr sz="1800" b="1"/>
            </a:lvl4pPr>
            <a:lvl5pPr marL="360000" indent="0" algn="ctr">
              <a:buFont typeface="Arial" panose="020B0604020202020204" pitchFamily="34" charset="0"/>
              <a:buNone/>
              <a:defRPr sz="1800" b="1"/>
            </a:lvl5pPr>
          </a:lstStyle>
          <a:p>
            <a:pPr lvl="0"/>
            <a:endParaRPr lang="de-DE" dirty="0"/>
          </a:p>
        </p:txBody>
      </p:sp>
    </p:spTree>
    <p:extLst>
      <p:ext uri="{BB962C8B-B14F-4D97-AF65-F5344CB8AC3E}">
        <p14:creationId xmlns:p14="http://schemas.microsoft.com/office/powerpoint/2010/main" val="3812143325"/>
      </p:ext>
    </p:extLst>
  </p:cSld>
  <p:clrMapOvr>
    <a:masterClrMapping/>
  </p:clrMapOvr>
  <p:extLst>
    <p:ext uri="{DCECCB84-F9BA-43D5-87BE-67443E8EF086}">
      <p15:sldGuideLst xmlns:p15="http://schemas.microsoft.com/office/powerpoint/2012/main">
        <p15:guide id="1" pos="1916">
          <p15:clr>
            <a:srgbClr val="FBAE40"/>
          </p15:clr>
        </p15:guide>
        <p15:guide id="2" pos="3674">
          <p15:clr>
            <a:srgbClr val="FBAE40"/>
          </p15:clr>
        </p15:guide>
        <p15:guide id="3" pos="2086">
          <p15:clr>
            <a:srgbClr val="FBAE40"/>
          </p15:clr>
        </p15:guide>
        <p15:guide id="4" pos="384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ite2_Impressum">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1747240B-16F2-41E4-BB1E-43CE4053D065}"/>
              </a:ext>
            </a:extLst>
          </p:cNvPr>
          <p:cNvSpPr txBox="1"/>
          <p:nvPr userDrawn="1"/>
        </p:nvSpPr>
        <p:spPr>
          <a:xfrm>
            <a:off x="522289" y="1268976"/>
            <a:ext cx="3870322" cy="2250025"/>
          </a:xfrm>
          <a:prstGeom prst="rect">
            <a:avLst/>
          </a:prstGeom>
          <a:noFill/>
        </p:spPr>
        <p:txBody>
          <a:bodyPr wrap="square" lIns="0" tIns="0" rIns="0" bIns="0" rtlCol="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Ernst Klett Verlag GmbH, Stuttgart 2023</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Alle Rechte vorbehalten.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www.klett.de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Hinweise zum Einsatz</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Alle Folien dürfen bearbeitet werden.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Wir wünschen Ihnen einen guten Unterrichtsverlauf.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Mit freundlichen Grüßen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Ihre Redaktion</a:t>
            </a:r>
          </a:p>
        </p:txBody>
      </p:sp>
      <p:sp>
        <p:nvSpPr>
          <p:cNvPr id="3" name="Textfeld 2">
            <a:extLst>
              <a:ext uri="{FF2B5EF4-FFF2-40B4-BE49-F238E27FC236}">
                <a16:creationId xmlns:a16="http://schemas.microsoft.com/office/drawing/2014/main" id="{7818ACF9-4368-4102-AACA-45E30030817E}"/>
              </a:ext>
            </a:extLst>
          </p:cNvPr>
          <p:cNvSpPr txBox="1"/>
          <p:nvPr userDrawn="1"/>
        </p:nvSpPr>
        <p:spPr>
          <a:xfrm>
            <a:off x="4751388" y="1268976"/>
            <a:ext cx="3870323" cy="4949262"/>
          </a:xfrm>
          <a:prstGeom prst="rect">
            <a:avLst/>
          </a:prstGeom>
          <a:noFill/>
        </p:spPr>
        <p:txBody>
          <a:bodyPr wrap="square" lIns="0" tIns="0" rIns="0" bIns="0" rtlCol="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Impressum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1"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c/o Ernst Klett Verlag GmbH</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Rotebühlstraße 77</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70178 Stuttgart</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hlinkClick r:id="rId2"/>
              </a:rPr>
              <a:t>http://www.klett.de</a:t>
            </a: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Stuttgart HRB 10746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Umsatzsteuer-ID-Nr.: DE 811122363</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Verleger: </a:t>
            </a:r>
            <a:r>
              <a:rPr kumimoji="0" lang="de-DE" altLang="de-DE" sz="1200" b="0" i="0" u="none" strike="noStrike" cap="none" normalizeH="0" baseline="0" dirty="0" err="1">
                <a:ln>
                  <a:noFill/>
                </a:ln>
                <a:solidFill>
                  <a:srgbClr val="000000"/>
                </a:solidFill>
                <a:effectLst/>
                <a:latin typeface="Arial" charset="0"/>
              </a:rPr>
              <a:t>Dr.h.c</a:t>
            </a:r>
            <a:r>
              <a:rPr kumimoji="0" lang="de-DE" altLang="de-DE" sz="1200" b="0" i="0" u="none" strike="noStrike" cap="none" normalizeH="0" baseline="0" dirty="0">
                <a:ln>
                  <a:noFill/>
                </a:ln>
                <a:solidFill>
                  <a:srgbClr val="000000"/>
                </a:solidFill>
                <a:effectLst/>
                <a:latin typeface="Arial" charset="0"/>
              </a:rPr>
              <a:t>. Michael Klett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altLang="de-DE" sz="1200" b="0" i="0" u="none" strike="noStrike" cap="none" normalizeH="0" baseline="0" dirty="0">
                <a:ln>
                  <a:noFill/>
                </a:ln>
                <a:solidFill>
                  <a:srgbClr val="000000"/>
                </a:solidFill>
                <a:effectLst/>
                <a:latin typeface="Arial" charset="0"/>
              </a:rPr>
              <a:t>Geschäftsführung: Tilo Knoche (Vorsitz), </a:t>
            </a:r>
            <a:br>
              <a:rPr kumimoji="0" lang="de-DE" altLang="de-DE" sz="1200" b="0" i="0" u="none" strike="noStrike" cap="none" normalizeH="0" baseline="0" dirty="0">
                <a:ln>
                  <a:noFill/>
                </a:ln>
                <a:solidFill>
                  <a:srgbClr val="000000"/>
                </a:solidFill>
                <a:effectLst/>
                <a:latin typeface="Arial" charset="0"/>
              </a:rPr>
            </a:br>
            <a:r>
              <a:rPr kumimoji="0" lang="de-DE" altLang="de-DE" sz="1200" b="0" i="0" u="none" strike="noStrike" cap="none" normalizeH="0" baseline="0" dirty="0">
                <a:ln>
                  <a:noFill/>
                </a:ln>
                <a:solidFill>
                  <a:srgbClr val="000000"/>
                </a:solidFill>
                <a:effectLst/>
                <a:latin typeface="Arial" charset="0"/>
              </a:rPr>
              <a:t>Dr. Michael </a:t>
            </a:r>
            <a:r>
              <a:rPr kumimoji="0" lang="de-DE" altLang="de-DE" sz="1200" b="0" i="0" u="none" strike="noStrike" cap="none" normalizeH="0" baseline="0" dirty="0" err="1">
                <a:ln>
                  <a:noFill/>
                </a:ln>
                <a:solidFill>
                  <a:srgbClr val="000000"/>
                </a:solidFill>
                <a:effectLst/>
                <a:latin typeface="Arial" charset="0"/>
              </a:rPr>
              <a:t>Schlienz</a:t>
            </a:r>
            <a:r>
              <a:rPr kumimoji="0" lang="de-DE" altLang="de-DE" sz="1200" b="0" i="0" u="none" strike="noStrike" cap="none" normalizeH="0" baseline="0" dirty="0">
                <a:ln>
                  <a:noFill/>
                </a:ln>
                <a:solidFill>
                  <a:srgbClr val="000000"/>
                </a:solidFill>
                <a:effectLst/>
                <a:latin typeface="Arial" charset="0"/>
              </a:rPr>
              <a:t>, Dr. Sibylle Tochtermann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altLang="de-DE" sz="1200" b="1"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Autor:</a:t>
            </a:r>
            <a:r>
              <a:rPr kumimoji="0" lang="de-DE" altLang="de-DE" sz="1200" b="0" i="0" u="none" strike="noStrike" cap="none" normalizeH="0" baseline="0" dirty="0">
                <a:ln>
                  <a:noFill/>
                </a:ln>
                <a:solidFill>
                  <a:srgbClr val="000000"/>
                </a:solidFill>
                <a:effectLst/>
                <a:latin typeface="Arial" charset="0"/>
              </a:rPr>
              <a:t> Redaktion</a:t>
            </a:r>
            <a:br>
              <a:rPr kumimoji="0" lang="de-DE" altLang="de-DE" sz="1200" b="0" i="0" u="none" strike="noStrike" cap="none" normalizeH="0" baseline="0" dirty="0">
                <a:ln>
                  <a:noFill/>
                </a:ln>
                <a:solidFill>
                  <a:srgbClr val="000000"/>
                </a:solidFill>
                <a:effectLst/>
                <a:latin typeface="Arial" charset="0"/>
              </a:rPr>
            </a:br>
            <a:endParaRPr kumimoji="0" lang="de-DE" altLang="de-DE" sz="1200" b="1" i="0" u="none" strike="noStrike" cap="none" normalizeH="0" baseline="0" dirty="0">
              <a:ln>
                <a:noFill/>
              </a:ln>
              <a:solidFill>
                <a:srgbClr val="000000"/>
              </a:solidFill>
              <a:effectLst/>
              <a:latin typeface="Arial" charset="0"/>
            </a:endParaRPr>
          </a:p>
          <a:p>
            <a:r>
              <a:rPr lang="de-DE" sz="1000" kern="1200" dirty="0">
                <a:solidFill>
                  <a:schemeClr val="tx1"/>
                </a:solidFill>
                <a:effectLst/>
                <a:latin typeface="+mn-lt"/>
                <a:ea typeface="+mn-ea"/>
                <a:cs typeface="+mn-cs"/>
              </a:rPr>
              <a:t>Das Werk und seine Teile sind urheberrechtlich geschützt. Das Gleiche gilt für das Begleitmaterial. Jede Nutzung in anderen als den gesetzlich zugelassenen Fällen bedarf der vorherigen schriftlichen Einwilligung des Verlages. Hinweis zu § 60a UrhG: Weder das Werk noch seine Teile ­dürfen ohne eine solche Einwilligung eingescannt und in ein Netzwerk eingestellt werden. Dies gilt auch für Intranets von Schulen und sonstigen Bildungseinrichtungen. </a:t>
            </a:r>
          </a:p>
          <a:p>
            <a:pPr>
              <a:spcBef>
                <a:spcPts val="600"/>
              </a:spcBef>
            </a:pPr>
            <a:r>
              <a:rPr lang="de-DE" sz="1000" kern="1200" dirty="0">
                <a:solidFill>
                  <a:schemeClr val="tx1"/>
                </a:solidFill>
                <a:effectLst/>
                <a:latin typeface="+mn-lt"/>
                <a:ea typeface="+mn-ea"/>
                <a:cs typeface="+mn-cs"/>
              </a:rPr>
              <a:t>Das vorliegende Material dient ausschließlich gemäß § 60b UrhG dem Einsatz im Unterricht an Schulen.</a:t>
            </a:r>
          </a:p>
          <a:p>
            <a:pPr>
              <a:spcBef>
                <a:spcPts val="600"/>
              </a:spcBef>
            </a:pPr>
            <a:r>
              <a:rPr lang="de-DE" sz="1000" kern="1200" dirty="0">
                <a:solidFill>
                  <a:schemeClr val="tx1"/>
                </a:solidFill>
                <a:effectLst/>
                <a:latin typeface="+mn-lt"/>
                <a:ea typeface="+mn-ea"/>
                <a:cs typeface="+mn-cs"/>
              </a:rPr>
              <a:t>Nutzungsvorbehalt: Die Nutzung für Text und Data Mining (§ 44b UrhG) ist vorbehalten. Dies betrifft nicht Text und Data Mining für Zwecke der wissenschaftlichen Forschung (§ 60d UrhG).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p:txBody>
      </p:sp>
      <p:sp>
        <p:nvSpPr>
          <p:cNvPr id="4" name="Textfeld 3">
            <a:extLst>
              <a:ext uri="{FF2B5EF4-FFF2-40B4-BE49-F238E27FC236}">
                <a16:creationId xmlns:a16="http://schemas.microsoft.com/office/drawing/2014/main" id="{52E303B2-B860-4C67-ABE6-7F3A1E8BCDFE}"/>
              </a:ext>
            </a:extLst>
          </p:cNvPr>
          <p:cNvSpPr txBox="1"/>
          <p:nvPr userDrawn="1"/>
        </p:nvSpPr>
        <p:spPr>
          <a:xfrm>
            <a:off x="522289" y="4041674"/>
            <a:ext cx="3870322" cy="1457350"/>
          </a:xfrm>
          <a:prstGeom prst="rect">
            <a:avLst/>
          </a:prstGeom>
          <a:noFill/>
        </p:spPr>
        <p:txBody>
          <a:bodyPr wrap="square" lIns="0" tIns="0" rIns="0" bIns="0" rtlCol="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bg2">
                    <a:lumMod val="20000"/>
                    <a:lumOff val="80000"/>
                  </a:schemeClr>
                </a:solidFill>
                <a:effectLst/>
                <a:latin typeface="Arial" charset="0"/>
              </a:rPr>
              <a:t>Verschlagwortung: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dirty="0">
              <a:ln>
                <a:noFill/>
              </a:ln>
              <a:solidFill>
                <a:schemeClr val="bg2">
                  <a:lumMod val="20000"/>
                  <a:lumOff val="80000"/>
                </a:schemeClr>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dirty="0">
              <a:ln>
                <a:noFill/>
              </a:ln>
              <a:solidFill>
                <a:schemeClr val="bg2">
                  <a:lumMod val="20000"/>
                  <a:lumOff val="80000"/>
                </a:schemeClr>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dirty="0">
              <a:ln>
                <a:noFill/>
              </a:ln>
              <a:solidFill>
                <a:schemeClr val="bg2">
                  <a:lumMod val="20000"/>
                  <a:lumOff val="80000"/>
                </a:schemeClr>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bg2">
                    <a:lumMod val="20000"/>
                    <a:lumOff val="80000"/>
                  </a:schemeClr>
                </a:solidFill>
                <a:effectLst/>
                <a:latin typeface="Arial" charset="0"/>
              </a:rPr>
              <a:t>Verwendete Assets (ID):</a:t>
            </a:r>
          </a:p>
        </p:txBody>
      </p:sp>
    </p:spTree>
    <p:extLst>
      <p:ext uri="{BB962C8B-B14F-4D97-AF65-F5344CB8AC3E}">
        <p14:creationId xmlns:p14="http://schemas.microsoft.com/office/powerpoint/2010/main" val="1349936245"/>
      </p:ext>
    </p:extLst>
  </p:cSld>
  <p:clrMapOvr>
    <a:masterClrMapping/>
  </p:clrMapOvr>
  <p:extLst>
    <p:ext uri="{DCECCB84-F9BA-43D5-87BE-67443E8EF086}">
      <p15:sldGuideLst xmlns:p15="http://schemas.microsoft.com/office/powerpoint/2012/main">
        <p15:guide id="1" pos="2767" userDrawn="1">
          <p15:clr>
            <a:srgbClr val="FBAE40"/>
          </p15:clr>
        </p15:guide>
        <p15:guide id="2" pos="2993" userDrawn="1">
          <p15:clr>
            <a:srgbClr val="FBAE40"/>
          </p15:clr>
        </p15:guide>
        <p15:guide id="3" orient="horz" pos="79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ere Se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EF847A-25E1-455E-B2D7-FA3B5093412A}"/>
              </a:ext>
            </a:extLst>
          </p:cNvPr>
          <p:cNvSpPr>
            <a:spLocks noGrp="1"/>
          </p:cNvSpPr>
          <p:nvPr>
            <p:ph type="ctrTitle" hasCustomPrompt="1"/>
          </p:nvPr>
        </p:nvSpPr>
        <p:spPr>
          <a:xfrm>
            <a:off x="1143000" y="1122363"/>
            <a:ext cx="6858000" cy="866621"/>
          </a:xfrm>
          <a:prstGeom prst="rect">
            <a:avLst/>
          </a:prstGeom>
        </p:spPr>
        <p:txBody>
          <a:bodyPr anchor="b"/>
          <a:lstStyle>
            <a:lvl1pPr algn="ctr">
              <a:defRPr sz="6000">
                <a:latin typeface="Arial" panose="020B0604020202020204" pitchFamily="34" charset="0"/>
                <a:cs typeface="Arial" panose="020B0604020202020204" pitchFamily="34" charset="0"/>
              </a:defRPr>
            </a:lvl1pPr>
          </a:lstStyle>
          <a:p>
            <a:r>
              <a:rPr lang="de-DE" dirty="0"/>
              <a:t>Leere Seite</a:t>
            </a:r>
          </a:p>
        </p:txBody>
      </p:sp>
    </p:spTree>
    <p:extLst>
      <p:ext uri="{BB962C8B-B14F-4D97-AF65-F5344CB8AC3E}">
        <p14:creationId xmlns:p14="http://schemas.microsoft.com/office/powerpoint/2010/main" val="625531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extfeld 10"/>
          <p:cNvSpPr txBox="1">
            <a:spLocks noChangeArrowheads="1"/>
          </p:cNvSpPr>
          <p:nvPr userDrawn="1"/>
        </p:nvSpPr>
        <p:spPr bwMode="auto">
          <a:xfrm>
            <a:off x="2771980" y="98963"/>
            <a:ext cx="5853773" cy="180002"/>
          </a:xfrm>
          <a:prstGeom prst="rect">
            <a:avLst/>
          </a:prstGeom>
          <a:noFill/>
          <a:ln>
            <a:noFill/>
          </a:ln>
        </p:spPr>
        <p:txBody>
          <a:bodyPr wrap="square" lIns="0" tIns="0" rIns="0" bIns="0">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de-DE" sz="800" dirty="0">
                <a:solidFill>
                  <a:srgbClr val="191300"/>
                </a:solidFill>
              </a:rPr>
              <a:t>Interaktive Unterrichtsstruktur </a:t>
            </a:r>
            <a:r>
              <a:rPr lang="de-DE" altLang="de-DE" sz="1000" b="1" dirty="0">
                <a:solidFill>
                  <a:srgbClr val="000000"/>
                </a:solidFill>
              </a:rPr>
              <a:t>|</a:t>
            </a:r>
            <a:r>
              <a:rPr lang="de-DE" altLang="de-DE" sz="800" b="0" dirty="0">
                <a:solidFill>
                  <a:srgbClr val="000000"/>
                </a:solidFill>
              </a:rPr>
              <a:t> Folie </a:t>
            </a:r>
            <a:fld id="{F1DB7DA3-33F8-4691-A484-53B09D790FEA}" type="slidenum">
              <a:rPr lang="de-DE" altLang="de-DE" sz="800" b="0" smtClean="0">
                <a:solidFill>
                  <a:srgbClr val="000000"/>
                </a:solidFill>
              </a:rPr>
              <a:pPr marL="0" marR="0" lvl="0" indent="0" algn="r" defTabSz="914400" rtl="0" eaLnBrk="1" fontAlgn="auto" latinLnBrk="0" hangingPunct="1">
                <a:lnSpc>
                  <a:spcPct val="100000"/>
                </a:lnSpc>
                <a:spcBef>
                  <a:spcPts val="0"/>
                </a:spcBef>
                <a:spcAft>
                  <a:spcPts val="0"/>
                </a:spcAft>
                <a:buClrTx/>
                <a:buSzTx/>
                <a:buFontTx/>
                <a:buNone/>
                <a:tabLst/>
                <a:defRPr/>
              </a:pPr>
              <a:t>‹Nr.›</a:t>
            </a:fld>
            <a:r>
              <a:rPr lang="de-DE" altLang="de-DE" sz="800" b="0" dirty="0">
                <a:solidFill>
                  <a:srgbClr val="000000"/>
                </a:solidFill>
              </a:rPr>
              <a:t> von 8</a:t>
            </a:r>
            <a:endParaRPr lang="de-DE" altLang="de-DE" sz="800" dirty="0">
              <a:solidFill>
                <a:srgbClr val="191300"/>
              </a:solidFill>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lang="de-DE" altLang="de-DE" sz="800" dirty="0">
              <a:solidFill>
                <a:srgbClr val="191300"/>
              </a:solidFill>
            </a:endParaRPr>
          </a:p>
        </p:txBody>
      </p:sp>
      <p:pic>
        <p:nvPicPr>
          <p:cNvPr id="7" name="Grafik 3"/>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3600" y="6261862"/>
            <a:ext cx="9151200" cy="605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6"/>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7689127" y="6395439"/>
            <a:ext cx="936625"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7">
            <a:extLst>
              <a:ext uri="{FF2B5EF4-FFF2-40B4-BE49-F238E27FC236}">
                <a16:creationId xmlns:a16="http://schemas.microsoft.com/office/drawing/2014/main" id="{42C53F4E-F96A-4492-A6E1-747F610DB99A}"/>
              </a:ext>
            </a:extLst>
          </p:cNvPr>
          <p:cNvSpPr txBox="1">
            <a:spLocks noChangeArrowheads="1"/>
          </p:cNvSpPr>
          <p:nvPr userDrawn="1"/>
        </p:nvSpPr>
        <p:spPr bwMode="auto">
          <a:xfrm>
            <a:off x="539750" y="6640512"/>
            <a:ext cx="6934200" cy="180000"/>
          </a:xfrm>
          <a:prstGeom prst="rect">
            <a:avLst/>
          </a:prstGeom>
          <a:noFill/>
          <a:ln>
            <a:noFill/>
          </a:ln>
        </p:spPr>
        <p:txBody>
          <a:bodyPr wrap="square" lIns="0" tIns="0" rIns="0" bIns="0">
            <a:no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de-DE" sz="800" dirty="0">
                <a:solidFill>
                  <a:srgbClr val="000000"/>
                </a:solidFill>
              </a:rPr>
              <a:t>© Ernst Klett Verlag GmbH, Stuttgart 2023</a:t>
            </a:r>
            <a:r>
              <a:rPr lang="de-DE" altLang="de-DE" sz="800" b="1" dirty="0">
                <a:solidFill>
                  <a:srgbClr val="000000"/>
                </a:solidFill>
              </a:rPr>
              <a:t>  </a:t>
            </a:r>
            <a:r>
              <a:rPr lang="de-DE" altLang="de-DE" sz="1000" b="1" dirty="0">
                <a:solidFill>
                  <a:srgbClr val="000000"/>
                </a:solidFill>
              </a:rPr>
              <a:t>|</a:t>
            </a:r>
            <a:r>
              <a:rPr lang="de-DE" altLang="de-DE" sz="800" b="1" dirty="0">
                <a:solidFill>
                  <a:srgbClr val="000000"/>
                </a:solidFill>
              </a:rPr>
              <a:t>  </a:t>
            </a:r>
            <a:r>
              <a:rPr lang="de-DE" altLang="de-DE" sz="800" dirty="0">
                <a:solidFill>
                  <a:srgbClr val="000000"/>
                </a:solidFill>
              </a:rPr>
              <a:t>www.klett.de</a:t>
            </a:r>
          </a:p>
        </p:txBody>
      </p:sp>
      <p:sp>
        <p:nvSpPr>
          <p:cNvPr id="3" name="Textplatzhalter 2">
            <a:extLst>
              <a:ext uri="{FF2B5EF4-FFF2-40B4-BE49-F238E27FC236}">
                <a16:creationId xmlns:a16="http://schemas.microsoft.com/office/drawing/2014/main" id="{0105F085-277D-45AC-8ECE-956391346DC9}"/>
              </a:ext>
            </a:extLst>
          </p:cNvPr>
          <p:cNvSpPr>
            <a:spLocks noGrp="1"/>
          </p:cNvSpPr>
          <p:nvPr>
            <p:ph type="body" idx="1"/>
          </p:nvPr>
        </p:nvSpPr>
        <p:spPr>
          <a:xfrm>
            <a:off x="522287" y="1089275"/>
            <a:ext cx="8099425" cy="5128963"/>
          </a:xfrm>
          <a:prstGeom prst="rect">
            <a:avLst/>
          </a:prstGeom>
          <a:ln w="12700">
            <a:solidFill>
              <a:schemeClr val="bg2"/>
            </a:solidFill>
          </a:ln>
        </p:spPr>
        <p:txBody>
          <a:bodyPr vert="horz" lIns="90000" tIns="46800" rIns="90000" bIns="46800" rtlCol="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itelplatzhalter 3">
            <a:extLst>
              <a:ext uri="{FF2B5EF4-FFF2-40B4-BE49-F238E27FC236}">
                <a16:creationId xmlns:a16="http://schemas.microsoft.com/office/drawing/2014/main" id="{8E8AA701-41B4-4B79-86C6-27896195F93A}"/>
              </a:ext>
            </a:extLst>
          </p:cNvPr>
          <p:cNvSpPr>
            <a:spLocks noGrp="1"/>
          </p:cNvSpPr>
          <p:nvPr>
            <p:ph type="title"/>
          </p:nvPr>
        </p:nvSpPr>
        <p:spPr>
          <a:xfrm>
            <a:off x="525753" y="549275"/>
            <a:ext cx="8100000" cy="540000"/>
          </a:xfrm>
          <a:prstGeom prst="rect">
            <a:avLst/>
          </a:prstGeom>
        </p:spPr>
        <p:txBody>
          <a:bodyPr vert="horz" lIns="0" tIns="0" rIns="0" bIns="0" rtlCol="0" anchor="t" anchorCtr="0">
            <a:noAutofit/>
          </a:bodyPr>
          <a:lstStyle/>
          <a:p>
            <a:r>
              <a:rPr lang="de-DE" dirty="0"/>
              <a:t>Mastertitelformat bearbeiten</a:t>
            </a:r>
          </a:p>
        </p:txBody>
      </p:sp>
    </p:spTree>
    <p:extLst>
      <p:ext uri="{BB962C8B-B14F-4D97-AF65-F5344CB8AC3E}">
        <p14:creationId xmlns:p14="http://schemas.microsoft.com/office/powerpoint/2010/main" val="1519666581"/>
      </p:ext>
    </p:extLst>
  </p:cSld>
  <p:clrMap bg1="lt1" tx1="dk1" bg2="lt2" tx2="dk2" accent1="accent1" accent2="accent2" accent3="accent3" accent4="accent4" accent5="accent5" accent6="accent6" hlink="hlink" folHlink="folHlink"/>
  <p:sldLayoutIdLst>
    <p:sldLayoutId id="2147483654" r:id="rId1"/>
    <p:sldLayoutId id="2147483657" r:id="rId2"/>
    <p:sldLayoutId id="2147483655" r:id="rId3"/>
    <p:sldLayoutId id="2147483658" r:id="rId4"/>
    <p:sldLayoutId id="2147483656" r:id="rId5"/>
    <p:sldLayoutId id="2147483659" r:id="rId6"/>
    <p:sldLayoutId id="2147483653" r:id="rId7"/>
  </p:sldLayoutIdLst>
  <p:hf hdr="0" ftr="0" dt="0"/>
  <p:txStyles>
    <p:titleStyle>
      <a:lvl1pPr algn="ctr" defTabSz="914400" rtl="0" eaLnBrk="1" latinLnBrk="0" hangingPunct="1">
        <a:lnSpc>
          <a:spcPct val="90000"/>
        </a:lnSpc>
        <a:spcBef>
          <a:spcPct val="0"/>
        </a:spcBef>
        <a:buNone/>
        <a:defRPr sz="3000" b="1" i="0" kern="1200">
          <a:solidFill>
            <a:schemeClr val="tx1"/>
          </a:solidFill>
          <a:latin typeface="+mj-lt"/>
          <a:ea typeface="+mj-ea"/>
          <a:cs typeface="+mj-cs"/>
        </a:defRPr>
      </a:lvl1pPr>
    </p:titleStyle>
    <p:body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9" userDrawn="1">
          <p15:clr>
            <a:srgbClr val="F26B43"/>
          </p15:clr>
        </p15:guide>
        <p15:guide id="3" pos="5431" userDrawn="1">
          <p15:clr>
            <a:srgbClr val="F26B43"/>
          </p15:clr>
        </p15:guide>
        <p15:guide id="4" orient="horz" pos="346" userDrawn="1">
          <p15:clr>
            <a:srgbClr val="F26B43"/>
          </p15:clr>
        </p15:guide>
        <p15:guide id="5" orient="horz" pos="3917" userDrawn="1">
          <p15:clr>
            <a:srgbClr val="F26B43"/>
          </p15:clr>
        </p15:guide>
        <p15:guide id="6" orient="horz" pos="68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177673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6" name="Textplatzhalter 10">
            <a:extLst>
              <a:ext uri="{FF2B5EF4-FFF2-40B4-BE49-F238E27FC236}">
                <a16:creationId xmlns:a16="http://schemas.microsoft.com/office/drawing/2014/main" id="{E0A0599A-DBA5-6364-D32E-6C7F2F8710A6}"/>
              </a:ext>
            </a:extLst>
          </p:cNvPr>
          <p:cNvSpPr>
            <a:spLocks noGrp="1"/>
          </p:cNvSpPr>
          <p:nvPr>
            <p:ph type="body" sz="quarter" idx="10"/>
          </p:nvPr>
        </p:nvSpPr>
        <p:spPr>
          <a:xfrm>
            <a:off x="525752" y="1538979"/>
            <a:ext cx="972000" cy="252000"/>
          </a:xfrm>
          <a:solidFill>
            <a:schemeClr val="accent3">
              <a:lumMod val="40000"/>
              <a:lumOff val="60000"/>
            </a:schemeClr>
          </a:solidFill>
          <a:ln>
            <a:noFill/>
          </a:ln>
        </p:spPr>
        <p:txBody>
          <a:bodyPr/>
          <a:lstStyle/>
          <a:p>
            <a:pPr marL="0" indent="0" algn="ctr">
              <a:buNone/>
            </a:pPr>
            <a:r>
              <a:rPr lang="de-DE" sz="1000" dirty="0"/>
              <a:t>10′</a:t>
            </a:r>
          </a:p>
        </p:txBody>
      </p:sp>
      <p:sp>
        <p:nvSpPr>
          <p:cNvPr id="8" name="Textplatzhalter 10">
            <a:extLst>
              <a:ext uri="{FF2B5EF4-FFF2-40B4-BE49-F238E27FC236}">
                <a16:creationId xmlns:a16="http://schemas.microsoft.com/office/drawing/2014/main" id="{D7C3901E-6966-5DF6-3D04-BAF32AD45EBF}"/>
              </a:ext>
            </a:extLst>
          </p:cNvPr>
          <p:cNvSpPr txBox="1">
            <a:spLocks/>
          </p:cNvSpPr>
          <p:nvPr/>
        </p:nvSpPr>
        <p:spPr>
          <a:xfrm>
            <a:off x="525752" y="1853775"/>
            <a:ext cx="972000" cy="270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b="1" dirty="0">
                <a:solidFill>
                  <a:schemeClr val="bg1"/>
                </a:solidFill>
              </a:rPr>
              <a:t>Vorbereitung</a:t>
            </a:r>
          </a:p>
        </p:txBody>
      </p:sp>
      <p:sp>
        <p:nvSpPr>
          <p:cNvPr id="15" name="Textplatzhalter 10">
            <a:extLst>
              <a:ext uri="{FF2B5EF4-FFF2-40B4-BE49-F238E27FC236}">
                <a16:creationId xmlns:a16="http://schemas.microsoft.com/office/drawing/2014/main" id="{AC17F1A0-404A-CE3E-3D79-CCDFC63E7A1A}"/>
              </a:ext>
            </a:extLst>
          </p:cNvPr>
          <p:cNvSpPr txBox="1">
            <a:spLocks/>
          </p:cNvSpPr>
          <p:nvPr/>
        </p:nvSpPr>
        <p:spPr>
          <a:xfrm>
            <a:off x="525752" y="2123774"/>
            <a:ext cx="972000" cy="774000"/>
          </a:xfrm>
          <a:prstGeom prst="rect">
            <a:avLst/>
          </a:prstGeom>
          <a:solidFill>
            <a:schemeClr val="accent4">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Thema</a:t>
            </a:r>
          </a:p>
          <a:p>
            <a:r>
              <a:rPr lang="de-DE" sz="1000" dirty="0"/>
              <a:t>Gruppen-bildung</a:t>
            </a:r>
          </a:p>
          <a:p>
            <a:pPr marL="0" indent="0">
              <a:buFont typeface="Arial" panose="020B0604020202020204" pitchFamily="34" charset="0"/>
              <a:buNone/>
            </a:pPr>
            <a:endParaRPr lang="de-DE" sz="1000" dirty="0"/>
          </a:p>
        </p:txBody>
      </p:sp>
      <p:sp>
        <p:nvSpPr>
          <p:cNvPr id="20" name="Textplatzhalter 10">
            <a:extLst>
              <a:ext uri="{FF2B5EF4-FFF2-40B4-BE49-F238E27FC236}">
                <a16:creationId xmlns:a16="http://schemas.microsoft.com/office/drawing/2014/main" id="{EDD7B2BE-1582-3AEE-06E3-35300ADAAD5B}"/>
              </a:ext>
            </a:extLst>
          </p:cNvPr>
          <p:cNvSpPr txBox="1">
            <a:spLocks/>
          </p:cNvSpPr>
          <p:nvPr/>
        </p:nvSpPr>
        <p:spPr>
          <a:xfrm>
            <a:off x="1534666" y="1538979"/>
            <a:ext cx="2250022" cy="252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20′</a:t>
            </a:r>
          </a:p>
        </p:txBody>
      </p:sp>
      <p:sp>
        <p:nvSpPr>
          <p:cNvPr id="21" name="Textplatzhalter 10">
            <a:extLst>
              <a:ext uri="{FF2B5EF4-FFF2-40B4-BE49-F238E27FC236}">
                <a16:creationId xmlns:a16="http://schemas.microsoft.com/office/drawing/2014/main" id="{C1D143D2-3B81-3CCD-10C9-4AD7949A9E60}"/>
              </a:ext>
            </a:extLst>
          </p:cNvPr>
          <p:cNvSpPr txBox="1">
            <a:spLocks/>
          </p:cNvSpPr>
          <p:nvPr/>
        </p:nvSpPr>
        <p:spPr>
          <a:xfrm>
            <a:off x="1534666" y="1853775"/>
            <a:ext cx="2250024"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b="1" dirty="0">
                <a:solidFill>
                  <a:schemeClr val="bg1"/>
                </a:solidFill>
              </a:rPr>
              <a:t>1. Gruppenarbeit</a:t>
            </a:r>
          </a:p>
        </p:txBody>
      </p:sp>
      <p:sp>
        <p:nvSpPr>
          <p:cNvPr id="22" name="Textplatzhalter 10">
            <a:extLst>
              <a:ext uri="{FF2B5EF4-FFF2-40B4-BE49-F238E27FC236}">
                <a16:creationId xmlns:a16="http://schemas.microsoft.com/office/drawing/2014/main" id="{E4E886EF-BD5F-3CA2-55C5-A4966C0D5536}"/>
              </a:ext>
            </a:extLst>
          </p:cNvPr>
          <p:cNvSpPr txBox="1">
            <a:spLocks/>
          </p:cNvSpPr>
          <p:nvPr/>
        </p:nvSpPr>
        <p:spPr>
          <a:xfrm>
            <a:off x="1534668" y="2123774"/>
            <a:ext cx="2250025" cy="774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Gr.1a: Orientierung</a:t>
            </a:r>
          </a:p>
          <a:p>
            <a:r>
              <a:rPr lang="de-DE" sz="1000" dirty="0"/>
              <a:t>Gr.1b: Klima, Naturraum</a:t>
            </a:r>
          </a:p>
          <a:p>
            <a:r>
              <a:rPr lang="de-DE" sz="1000" dirty="0"/>
              <a:t>Gr.1c: </a:t>
            </a:r>
            <a:r>
              <a:rPr lang="de-DE" sz="1000" dirty="0" err="1"/>
              <a:t>wirtschaftl</a:t>
            </a:r>
            <a:r>
              <a:rPr lang="de-DE" sz="1000" dirty="0"/>
              <a:t>. Grundlagen</a:t>
            </a:r>
          </a:p>
          <a:p>
            <a:r>
              <a:rPr lang="de-DE" sz="1000" dirty="0"/>
              <a:t>Gr.1d: Ausgangssituation Wasser</a:t>
            </a:r>
          </a:p>
          <a:p>
            <a:pPr marL="0" indent="0">
              <a:buFont typeface="Arial" panose="020B0604020202020204" pitchFamily="34" charset="0"/>
              <a:buNone/>
            </a:pPr>
            <a:endParaRPr lang="de-DE" sz="1000" dirty="0"/>
          </a:p>
        </p:txBody>
      </p:sp>
      <p:sp>
        <p:nvSpPr>
          <p:cNvPr id="23" name="Textplatzhalter 10">
            <a:extLst>
              <a:ext uri="{FF2B5EF4-FFF2-40B4-BE49-F238E27FC236}">
                <a16:creationId xmlns:a16="http://schemas.microsoft.com/office/drawing/2014/main" id="{59E7783E-9C22-AFF2-31A9-BF2F13AFE34C}"/>
              </a:ext>
            </a:extLst>
          </p:cNvPr>
          <p:cNvSpPr txBox="1">
            <a:spLocks/>
          </p:cNvSpPr>
          <p:nvPr/>
        </p:nvSpPr>
        <p:spPr>
          <a:xfrm>
            <a:off x="3821602" y="1538979"/>
            <a:ext cx="972000" cy="252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15′</a:t>
            </a:r>
          </a:p>
        </p:txBody>
      </p:sp>
      <p:sp>
        <p:nvSpPr>
          <p:cNvPr id="24" name="Textplatzhalter 10">
            <a:extLst>
              <a:ext uri="{FF2B5EF4-FFF2-40B4-BE49-F238E27FC236}">
                <a16:creationId xmlns:a16="http://schemas.microsoft.com/office/drawing/2014/main" id="{9CCDDBE9-338F-B7CC-D528-13A3D2B82322}"/>
              </a:ext>
            </a:extLst>
          </p:cNvPr>
          <p:cNvSpPr txBox="1">
            <a:spLocks/>
          </p:cNvSpPr>
          <p:nvPr/>
        </p:nvSpPr>
        <p:spPr>
          <a:xfrm>
            <a:off x="3821612" y="1853775"/>
            <a:ext cx="972000" cy="1044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b="1" dirty="0">
                <a:solidFill>
                  <a:schemeClr val="bg1"/>
                </a:solidFill>
              </a:rPr>
              <a:t>Auswertung </a:t>
            </a:r>
            <a:br>
              <a:rPr lang="de-DE" sz="1000" b="1" dirty="0">
                <a:solidFill>
                  <a:schemeClr val="bg1"/>
                </a:solidFill>
              </a:rPr>
            </a:br>
            <a:r>
              <a:rPr lang="de-DE" sz="1000" b="1" dirty="0">
                <a:solidFill>
                  <a:schemeClr val="bg1"/>
                </a:solidFill>
              </a:rPr>
              <a:t>1</a:t>
            </a:r>
          </a:p>
        </p:txBody>
      </p:sp>
      <p:sp>
        <p:nvSpPr>
          <p:cNvPr id="33" name="Textplatzhalter 10">
            <a:extLst>
              <a:ext uri="{FF2B5EF4-FFF2-40B4-BE49-F238E27FC236}">
                <a16:creationId xmlns:a16="http://schemas.microsoft.com/office/drawing/2014/main" id="{FD463F7F-E378-0548-9F1C-3350530B7F41}"/>
              </a:ext>
            </a:extLst>
          </p:cNvPr>
          <p:cNvSpPr txBox="1">
            <a:spLocks/>
          </p:cNvSpPr>
          <p:nvPr/>
        </p:nvSpPr>
        <p:spPr>
          <a:xfrm>
            <a:off x="7653753" y="1538979"/>
            <a:ext cx="972000" cy="252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15′</a:t>
            </a:r>
          </a:p>
        </p:txBody>
      </p:sp>
      <p:sp>
        <p:nvSpPr>
          <p:cNvPr id="34" name="Textplatzhalter 10">
            <a:extLst>
              <a:ext uri="{FF2B5EF4-FFF2-40B4-BE49-F238E27FC236}">
                <a16:creationId xmlns:a16="http://schemas.microsoft.com/office/drawing/2014/main" id="{3A32D56E-4CAA-FF1E-0241-B08E17431CDB}"/>
              </a:ext>
            </a:extLst>
          </p:cNvPr>
          <p:cNvSpPr txBox="1">
            <a:spLocks/>
          </p:cNvSpPr>
          <p:nvPr/>
        </p:nvSpPr>
        <p:spPr>
          <a:xfrm>
            <a:off x="7653753" y="1853775"/>
            <a:ext cx="972000" cy="1043999"/>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b="1" dirty="0">
                <a:solidFill>
                  <a:schemeClr val="bg1"/>
                </a:solidFill>
              </a:rPr>
              <a:t>Analyse, Diskussion</a:t>
            </a:r>
          </a:p>
        </p:txBody>
      </p:sp>
      <p:sp>
        <p:nvSpPr>
          <p:cNvPr id="36" name="Textplatzhalter 10">
            <a:extLst>
              <a:ext uri="{FF2B5EF4-FFF2-40B4-BE49-F238E27FC236}">
                <a16:creationId xmlns:a16="http://schemas.microsoft.com/office/drawing/2014/main" id="{40A5FE25-50A5-8B1D-9F76-0BC7E0480B7C}"/>
              </a:ext>
            </a:extLst>
          </p:cNvPr>
          <p:cNvSpPr txBox="1">
            <a:spLocks/>
          </p:cNvSpPr>
          <p:nvPr/>
        </p:nvSpPr>
        <p:spPr>
          <a:xfrm>
            <a:off x="4915912" y="1538979"/>
            <a:ext cx="1692000" cy="252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15′</a:t>
            </a:r>
          </a:p>
        </p:txBody>
      </p:sp>
      <p:sp>
        <p:nvSpPr>
          <p:cNvPr id="37" name="Textplatzhalter 10">
            <a:extLst>
              <a:ext uri="{FF2B5EF4-FFF2-40B4-BE49-F238E27FC236}">
                <a16:creationId xmlns:a16="http://schemas.microsoft.com/office/drawing/2014/main" id="{A5BE1666-0816-40B0-6C5C-E6AFDA77813C}"/>
              </a:ext>
            </a:extLst>
          </p:cNvPr>
          <p:cNvSpPr txBox="1">
            <a:spLocks/>
          </p:cNvSpPr>
          <p:nvPr/>
        </p:nvSpPr>
        <p:spPr>
          <a:xfrm>
            <a:off x="4915912" y="1853775"/>
            <a:ext cx="1692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b="1" dirty="0">
                <a:solidFill>
                  <a:schemeClr val="bg1"/>
                </a:solidFill>
              </a:rPr>
              <a:t>2. Gruppenarbeit</a:t>
            </a:r>
          </a:p>
        </p:txBody>
      </p:sp>
      <p:sp>
        <p:nvSpPr>
          <p:cNvPr id="38" name="Textplatzhalter 10">
            <a:extLst>
              <a:ext uri="{FF2B5EF4-FFF2-40B4-BE49-F238E27FC236}">
                <a16:creationId xmlns:a16="http://schemas.microsoft.com/office/drawing/2014/main" id="{7E7D49B4-1156-EBA0-2FAD-BB8E0BA9E200}"/>
              </a:ext>
            </a:extLst>
          </p:cNvPr>
          <p:cNvSpPr txBox="1">
            <a:spLocks/>
          </p:cNvSpPr>
          <p:nvPr/>
        </p:nvSpPr>
        <p:spPr>
          <a:xfrm>
            <a:off x="4915916" y="2123774"/>
            <a:ext cx="1692000" cy="778577"/>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Gr.2a: Wasserprojekt 1</a:t>
            </a:r>
          </a:p>
          <a:p>
            <a:r>
              <a:rPr lang="de-DE" sz="1000" dirty="0"/>
              <a:t>Gr.2b: Wasserprojekt 2</a:t>
            </a:r>
          </a:p>
          <a:p>
            <a:r>
              <a:rPr lang="de-DE" sz="1000" dirty="0"/>
              <a:t>Gr.2c: Abwasserprojekt</a:t>
            </a:r>
          </a:p>
          <a:p>
            <a:pPr marL="0" indent="0">
              <a:buFont typeface="Arial" panose="020B0604020202020204" pitchFamily="34" charset="0"/>
              <a:buNone/>
            </a:pPr>
            <a:endParaRPr lang="de-DE" sz="1000" dirty="0"/>
          </a:p>
        </p:txBody>
      </p:sp>
      <p:sp>
        <p:nvSpPr>
          <p:cNvPr id="39" name="Textplatzhalter 10">
            <a:extLst>
              <a:ext uri="{FF2B5EF4-FFF2-40B4-BE49-F238E27FC236}">
                <a16:creationId xmlns:a16="http://schemas.microsoft.com/office/drawing/2014/main" id="{3A733E2B-695D-236D-24D4-6623595EC840}"/>
              </a:ext>
            </a:extLst>
          </p:cNvPr>
          <p:cNvSpPr txBox="1">
            <a:spLocks/>
          </p:cNvSpPr>
          <p:nvPr/>
        </p:nvSpPr>
        <p:spPr>
          <a:xfrm>
            <a:off x="6644834" y="1538979"/>
            <a:ext cx="972000" cy="252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15′</a:t>
            </a:r>
          </a:p>
        </p:txBody>
      </p:sp>
      <p:sp>
        <p:nvSpPr>
          <p:cNvPr id="40" name="Textplatzhalter 10">
            <a:extLst>
              <a:ext uri="{FF2B5EF4-FFF2-40B4-BE49-F238E27FC236}">
                <a16:creationId xmlns:a16="http://schemas.microsoft.com/office/drawing/2014/main" id="{78BFE8CF-3AE1-2090-59AF-950472920F24}"/>
              </a:ext>
            </a:extLst>
          </p:cNvPr>
          <p:cNvSpPr txBox="1">
            <a:spLocks/>
          </p:cNvSpPr>
          <p:nvPr/>
        </p:nvSpPr>
        <p:spPr>
          <a:xfrm>
            <a:off x="6644834" y="1853775"/>
            <a:ext cx="972000" cy="1044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b="1" dirty="0">
                <a:solidFill>
                  <a:schemeClr val="bg1"/>
                </a:solidFill>
              </a:rPr>
              <a:t>Auswertung</a:t>
            </a:r>
            <a:br>
              <a:rPr lang="de-DE" sz="1000" b="1" dirty="0">
                <a:solidFill>
                  <a:schemeClr val="bg1"/>
                </a:solidFill>
              </a:rPr>
            </a:br>
            <a:r>
              <a:rPr lang="de-DE" sz="1000" b="1" dirty="0">
                <a:solidFill>
                  <a:schemeClr val="bg1"/>
                </a:solidFill>
              </a:rPr>
              <a:t> 1</a:t>
            </a:r>
            <a:r>
              <a:rPr lang="de-DE" sz="1000" b="1" spc="-150" dirty="0">
                <a:solidFill>
                  <a:schemeClr val="bg1"/>
                </a:solidFill>
              </a:rPr>
              <a:t> </a:t>
            </a:r>
            <a:r>
              <a:rPr lang="de-DE" sz="1000" b="1" dirty="0">
                <a:solidFill>
                  <a:schemeClr val="bg1"/>
                </a:solidFill>
              </a:rPr>
              <a:t>+</a:t>
            </a:r>
            <a:r>
              <a:rPr lang="de-DE" sz="1000" b="1" spc="-150" dirty="0">
                <a:solidFill>
                  <a:schemeClr val="bg1"/>
                </a:solidFill>
              </a:rPr>
              <a:t> </a:t>
            </a:r>
            <a:r>
              <a:rPr lang="de-DE" sz="1000" b="1" dirty="0">
                <a:solidFill>
                  <a:schemeClr val="bg1"/>
                </a:solidFill>
              </a:rPr>
              <a:t>2</a:t>
            </a:r>
          </a:p>
        </p:txBody>
      </p:sp>
    </p:spTree>
    <p:extLst>
      <p:ext uri="{BB962C8B-B14F-4D97-AF65-F5344CB8AC3E}">
        <p14:creationId xmlns:p14="http://schemas.microsoft.com/office/powerpoint/2010/main" val="159513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1" name="Gerader Verbinder 60">
            <a:extLst>
              <a:ext uri="{FF2B5EF4-FFF2-40B4-BE49-F238E27FC236}">
                <a16:creationId xmlns:a16="http://schemas.microsoft.com/office/drawing/2014/main" id="{52C8F2AC-C9DF-5EF1-35DF-3F9BF88A614F}"/>
              </a:ext>
            </a:extLst>
          </p:cNvPr>
          <p:cNvCxnSpPr>
            <a:cxnSpLocks/>
            <a:stCxn id="51" idx="0"/>
            <a:endCxn id="3" idx="2"/>
          </p:cNvCxnSpPr>
          <p:nvPr/>
        </p:nvCxnSpPr>
        <p:spPr>
          <a:xfrm flipH="1" flipV="1">
            <a:off x="7689753" y="2137883"/>
            <a:ext cx="239760" cy="544903"/>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Gerader Verbinder 47">
            <a:extLst>
              <a:ext uri="{FF2B5EF4-FFF2-40B4-BE49-F238E27FC236}">
                <a16:creationId xmlns:a16="http://schemas.microsoft.com/office/drawing/2014/main" id="{8137D421-F360-0BD6-FA88-9435AB4E20DF}"/>
              </a:ext>
            </a:extLst>
          </p:cNvPr>
          <p:cNvCxnSpPr>
            <a:cxnSpLocks/>
            <a:stCxn id="39" idx="0"/>
            <a:endCxn id="13" idx="2"/>
          </p:cNvCxnSpPr>
          <p:nvPr/>
        </p:nvCxnSpPr>
        <p:spPr>
          <a:xfrm flipH="1" flipV="1">
            <a:off x="5595753" y="2132979"/>
            <a:ext cx="540198" cy="549809"/>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57224B21-AD53-CA92-1391-37DF0F0C7DA6}"/>
              </a:ext>
            </a:extLst>
          </p:cNvPr>
          <p:cNvCxnSpPr>
            <a:cxnSpLocks/>
            <a:stCxn id="19" idx="0"/>
            <a:endCxn id="11" idx="2"/>
          </p:cNvCxnSpPr>
          <p:nvPr/>
        </p:nvCxnSpPr>
        <p:spPr>
          <a:xfrm flipH="1" flipV="1">
            <a:off x="1443753" y="2132979"/>
            <a:ext cx="338050" cy="914550"/>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033445B0-F40E-678E-9BCA-18032760D6A6}"/>
              </a:ext>
            </a:extLst>
          </p:cNvPr>
          <p:cNvCxnSpPr>
            <a:cxnSpLocks/>
            <a:stCxn id="85" idx="0"/>
            <a:endCxn id="12" idx="2"/>
          </p:cNvCxnSpPr>
          <p:nvPr/>
        </p:nvCxnSpPr>
        <p:spPr>
          <a:xfrm flipH="1" flipV="1">
            <a:off x="3519753" y="2132979"/>
            <a:ext cx="637076" cy="556275"/>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1" name="Textplatzhalter 10">
            <a:extLst>
              <a:ext uri="{FF2B5EF4-FFF2-40B4-BE49-F238E27FC236}">
                <a16:creationId xmlns:a16="http://schemas.microsoft.com/office/drawing/2014/main" id="{375BC4DB-FF28-437A-B06D-05C87345FC0A}"/>
              </a:ext>
            </a:extLst>
          </p:cNvPr>
          <p:cNvSpPr>
            <a:spLocks noGrp="1"/>
          </p:cNvSpPr>
          <p:nvPr>
            <p:ph type="body" sz="quarter" idx="10"/>
          </p:nvPr>
        </p:nvSpPr>
        <p:spPr>
          <a:xfrm>
            <a:off x="525753" y="1538979"/>
            <a:ext cx="1836000" cy="594000"/>
          </a:xfrm>
          <a:solidFill>
            <a:schemeClr val="accent3"/>
          </a:solidFill>
          <a:ln>
            <a:noFill/>
          </a:ln>
        </p:spPr>
        <p:txBody>
          <a:bodyPr/>
          <a:lstStyle/>
          <a:p>
            <a:pPr marL="0" indent="0">
              <a:buNone/>
            </a:pPr>
            <a:r>
              <a:rPr lang="de-DE" sz="1000" dirty="0"/>
              <a:t>Wir klären, um was es sich grundsätzlich handelt.</a:t>
            </a:r>
          </a:p>
        </p:txBody>
      </p:sp>
      <p:sp>
        <p:nvSpPr>
          <p:cNvPr id="12" name="Textplatzhalter 11">
            <a:extLst>
              <a:ext uri="{FF2B5EF4-FFF2-40B4-BE49-F238E27FC236}">
                <a16:creationId xmlns:a16="http://schemas.microsoft.com/office/drawing/2014/main" id="{EF608807-05E2-4757-AD12-8A32C942A2C9}"/>
              </a:ext>
            </a:extLst>
          </p:cNvPr>
          <p:cNvSpPr>
            <a:spLocks noGrp="1"/>
          </p:cNvSpPr>
          <p:nvPr>
            <p:ph type="body" sz="quarter" idx="11"/>
          </p:nvPr>
        </p:nvSpPr>
        <p:spPr>
          <a:xfrm>
            <a:off x="2601753" y="1538979"/>
            <a:ext cx="1836000" cy="594000"/>
          </a:xfrm>
          <a:solidFill>
            <a:schemeClr val="accent3">
              <a:lumMod val="40000"/>
              <a:lumOff val="60000"/>
            </a:schemeClr>
          </a:solidFill>
          <a:ln>
            <a:noFill/>
          </a:ln>
        </p:spPr>
        <p:txBody>
          <a:bodyPr/>
          <a:lstStyle/>
          <a:p>
            <a:pPr marL="0" indent="0">
              <a:buNone/>
            </a:pPr>
            <a:r>
              <a:rPr lang="de-DE" sz="1000" dirty="0"/>
              <a:t>Wir klären, wie die Menschen leben und welche Nöte sie haben.</a:t>
            </a:r>
          </a:p>
          <a:p>
            <a:pPr marL="0" indent="0">
              <a:buNone/>
            </a:pPr>
            <a:endParaRPr lang="de-DE" dirty="0"/>
          </a:p>
        </p:txBody>
      </p:sp>
      <p:sp>
        <p:nvSpPr>
          <p:cNvPr id="13" name="Textplatzhalter 12">
            <a:extLst>
              <a:ext uri="{FF2B5EF4-FFF2-40B4-BE49-F238E27FC236}">
                <a16:creationId xmlns:a16="http://schemas.microsoft.com/office/drawing/2014/main" id="{2667FF37-B519-4D65-AB18-C6FEFD42FA80}"/>
              </a:ext>
            </a:extLst>
          </p:cNvPr>
          <p:cNvSpPr>
            <a:spLocks noGrp="1"/>
          </p:cNvSpPr>
          <p:nvPr>
            <p:ph type="body" sz="quarter" idx="12"/>
          </p:nvPr>
        </p:nvSpPr>
        <p:spPr>
          <a:xfrm>
            <a:off x="4677753" y="1538979"/>
            <a:ext cx="1836000" cy="594000"/>
          </a:xfrm>
          <a:solidFill>
            <a:schemeClr val="accent3">
              <a:lumMod val="40000"/>
              <a:lumOff val="60000"/>
            </a:schemeClr>
          </a:solidFill>
          <a:ln>
            <a:noFill/>
          </a:ln>
        </p:spPr>
        <p:txBody>
          <a:bodyPr/>
          <a:lstStyle/>
          <a:p>
            <a:pPr marL="0" indent="0">
              <a:buNone/>
            </a:pPr>
            <a:r>
              <a:rPr lang="de-DE" sz="1000" dirty="0"/>
              <a:t>Wir analysieren Maßnahmen, mit denen Abhilfe geschaffen wird. </a:t>
            </a:r>
          </a:p>
          <a:p>
            <a:pPr marL="0" indent="0">
              <a:buNone/>
            </a:pPr>
            <a:endParaRPr lang="de-DE" sz="10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3" name="Textplatzhalter 12">
            <a:extLst>
              <a:ext uri="{FF2B5EF4-FFF2-40B4-BE49-F238E27FC236}">
                <a16:creationId xmlns:a16="http://schemas.microsoft.com/office/drawing/2014/main" id="{F1C07ED4-9B92-63B2-5435-151121A75065}"/>
              </a:ext>
            </a:extLst>
          </p:cNvPr>
          <p:cNvSpPr txBox="1">
            <a:spLocks/>
          </p:cNvSpPr>
          <p:nvPr/>
        </p:nvSpPr>
        <p:spPr>
          <a:xfrm>
            <a:off x="6753753" y="1543883"/>
            <a:ext cx="1872000" cy="594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spc="-10" dirty="0"/>
              <a:t>Wir diskutieren und begründen mögliche Probleme und deren Lösung.</a:t>
            </a:r>
          </a:p>
        </p:txBody>
      </p:sp>
      <p:grpSp>
        <p:nvGrpSpPr>
          <p:cNvPr id="8" name="Gruppieren 7">
            <a:extLst>
              <a:ext uri="{FF2B5EF4-FFF2-40B4-BE49-F238E27FC236}">
                <a16:creationId xmlns:a16="http://schemas.microsoft.com/office/drawing/2014/main" id="{AEFD246D-B1BA-9D3A-1351-F34E16778E34}"/>
              </a:ext>
            </a:extLst>
          </p:cNvPr>
          <p:cNvGrpSpPr/>
          <p:nvPr/>
        </p:nvGrpSpPr>
        <p:grpSpPr>
          <a:xfrm>
            <a:off x="2387932" y="1697812"/>
            <a:ext cx="4339641" cy="276334"/>
            <a:chOff x="2387932" y="1724956"/>
            <a:chExt cx="4339641" cy="276334"/>
          </a:xfrm>
        </p:grpSpPr>
        <p:sp>
          <p:nvSpPr>
            <p:cNvPr id="2" name="Pfeil: Chevron 1">
              <a:extLst>
                <a:ext uri="{FF2B5EF4-FFF2-40B4-BE49-F238E27FC236}">
                  <a16:creationId xmlns:a16="http://schemas.microsoft.com/office/drawing/2014/main" id="{8AC78BE2-C670-CA0C-2FBB-EC8B828E5FF1}"/>
                </a:ext>
              </a:extLst>
            </p:cNvPr>
            <p:cNvSpPr/>
            <p:nvPr/>
          </p:nvSpPr>
          <p:spPr>
            <a:xfrm>
              <a:off x="2387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 name="Pfeil: Chevron 4">
              <a:extLst>
                <a:ext uri="{FF2B5EF4-FFF2-40B4-BE49-F238E27FC236}">
                  <a16:creationId xmlns:a16="http://schemas.microsoft.com/office/drawing/2014/main" id="{74EC68D2-A735-A5E5-2462-4031A855C92E}"/>
                </a:ext>
              </a:extLst>
            </p:cNvPr>
            <p:cNvSpPr/>
            <p:nvPr/>
          </p:nvSpPr>
          <p:spPr>
            <a:xfrm>
              <a:off x="4463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Pfeil: Chevron 5">
              <a:extLst>
                <a:ext uri="{FF2B5EF4-FFF2-40B4-BE49-F238E27FC236}">
                  <a16:creationId xmlns:a16="http://schemas.microsoft.com/office/drawing/2014/main" id="{2D1562DE-35EE-3E31-ECA4-4D163E6943F5}"/>
                </a:ext>
              </a:extLst>
            </p:cNvPr>
            <p:cNvSpPr/>
            <p:nvPr/>
          </p:nvSpPr>
          <p:spPr>
            <a:xfrm>
              <a:off x="6539932" y="1743238"/>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 name="Textplatzhalter 10">
            <a:extLst>
              <a:ext uri="{FF2B5EF4-FFF2-40B4-BE49-F238E27FC236}">
                <a16:creationId xmlns:a16="http://schemas.microsoft.com/office/drawing/2014/main" id="{196C05F0-E67F-8E0C-D404-D34275323559}"/>
              </a:ext>
            </a:extLst>
          </p:cNvPr>
          <p:cNvSpPr txBox="1">
            <a:spLocks/>
          </p:cNvSpPr>
          <p:nvPr/>
        </p:nvSpPr>
        <p:spPr>
          <a:xfrm>
            <a:off x="527047" y="2222933"/>
            <a:ext cx="8094665" cy="258053"/>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Die meisten Informationen und Erkenntnisse werden wir den Atlaskarten entnehmen.</a:t>
            </a:r>
          </a:p>
        </p:txBody>
      </p:sp>
      <p:sp>
        <p:nvSpPr>
          <p:cNvPr id="15" name="Textplatzhalter 10">
            <a:extLst>
              <a:ext uri="{FF2B5EF4-FFF2-40B4-BE49-F238E27FC236}">
                <a16:creationId xmlns:a16="http://schemas.microsoft.com/office/drawing/2014/main" id="{BEC12880-C013-90E8-D1F2-36F03B45D278}"/>
              </a:ext>
            </a:extLst>
          </p:cNvPr>
          <p:cNvSpPr txBox="1">
            <a:spLocks/>
          </p:cNvSpPr>
          <p:nvPr/>
        </p:nvSpPr>
        <p:spPr>
          <a:xfrm>
            <a:off x="527046" y="2689254"/>
            <a:ext cx="2514603" cy="270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dirty="0"/>
              <a:t>Haack Weltatlas 2022, Seite 153.2</a:t>
            </a:r>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19" name="Textplatzhalter 10">
            <a:extLst>
              <a:ext uri="{FF2B5EF4-FFF2-40B4-BE49-F238E27FC236}">
                <a16:creationId xmlns:a16="http://schemas.microsoft.com/office/drawing/2014/main" id="{40472E21-8A63-34B0-B302-93C0CA8B1ED7}"/>
              </a:ext>
            </a:extLst>
          </p:cNvPr>
          <p:cNvSpPr txBox="1">
            <a:spLocks/>
          </p:cNvSpPr>
          <p:nvPr/>
        </p:nvSpPr>
        <p:spPr>
          <a:xfrm>
            <a:off x="521955" y="3047529"/>
            <a:ext cx="2519695" cy="936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t>Stichpunkte aus dem Kartentitel</a:t>
            </a:r>
          </a:p>
          <a:p>
            <a:pPr marL="0" indent="0">
              <a:buNone/>
            </a:pPr>
            <a:r>
              <a:rPr lang="de-DE" sz="1000" dirty="0"/>
              <a:t>ländlich, Dorf, </a:t>
            </a:r>
            <a:r>
              <a:rPr lang="de-DE" sz="1000" dirty="0" err="1"/>
              <a:t>Gangesdelta</a:t>
            </a:r>
            <a:r>
              <a:rPr lang="de-DE" sz="1000" dirty="0"/>
              <a:t>, Wasser, Versorgung, Entwicklung, Zusammen-arbeit, Projekt, Gemeinschaft, Asienteil des Atlas</a:t>
            </a:r>
          </a:p>
          <a:p>
            <a:pPr marL="0" indent="0">
              <a:buNone/>
            </a:pPr>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22" name="Textplatzhalter 10">
            <a:extLst>
              <a:ext uri="{FF2B5EF4-FFF2-40B4-BE49-F238E27FC236}">
                <a16:creationId xmlns:a16="http://schemas.microsoft.com/office/drawing/2014/main" id="{509FCD10-AF32-ABAB-9A3A-208454C01AB8}"/>
              </a:ext>
            </a:extLst>
          </p:cNvPr>
          <p:cNvSpPr txBox="1">
            <a:spLocks/>
          </p:cNvSpPr>
          <p:nvPr/>
        </p:nvSpPr>
        <p:spPr>
          <a:xfrm>
            <a:off x="522287" y="4071910"/>
            <a:ext cx="2519363" cy="1944000"/>
          </a:xfrm>
          <a:prstGeom prst="rect">
            <a:avLst/>
          </a:prstGeom>
          <a:solidFill>
            <a:schemeClr val="accent4">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t>Beschreibung</a:t>
            </a:r>
          </a:p>
          <a:p>
            <a:pPr marL="0" indent="0">
              <a:buNone/>
            </a:pPr>
            <a:r>
              <a:rPr lang="de-DE" sz="1000" dirty="0"/>
              <a:t>Es wird in dieser Karte eine Projektstudie aufgezeigt, die zum Ziel hat, eine Wasserversorgung in einem ländlichen Gebiet im </a:t>
            </a:r>
            <a:r>
              <a:rPr lang="de-DE" sz="1000" dirty="0" err="1"/>
              <a:t>Gangesdelta</a:t>
            </a:r>
            <a:r>
              <a:rPr lang="de-DE" sz="1000" dirty="0"/>
              <a:t> in Asien zu installieren. Das Projekt wird von der Dorfgemeinschaft realisiert. Verschiedene Institutionen unterstützen die Arbeiten im Rahmen einer </a:t>
            </a:r>
            <a:r>
              <a:rPr lang="de-DE" sz="1000" dirty="0" err="1"/>
              <a:t>Entwick-lungszusammenarbeit</a:t>
            </a:r>
            <a:r>
              <a:rPr lang="de-DE" sz="1000" dirty="0"/>
              <a:t> (Entwicklungs-hilfe).</a:t>
            </a:r>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37" name="Textplatzhalter 10">
            <a:extLst>
              <a:ext uri="{FF2B5EF4-FFF2-40B4-BE49-F238E27FC236}">
                <a16:creationId xmlns:a16="http://schemas.microsoft.com/office/drawing/2014/main" id="{C4C8D590-D1A9-32C6-83F3-3115284D8597}"/>
              </a:ext>
            </a:extLst>
          </p:cNvPr>
          <p:cNvSpPr txBox="1">
            <a:spLocks/>
          </p:cNvSpPr>
          <p:nvPr/>
        </p:nvSpPr>
        <p:spPr>
          <a:xfrm>
            <a:off x="3281027" y="5703876"/>
            <a:ext cx="1746000" cy="269999"/>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Auswertung</a:t>
            </a:r>
          </a:p>
        </p:txBody>
      </p:sp>
      <p:sp>
        <p:nvSpPr>
          <p:cNvPr id="39" name="Textplatzhalter 10">
            <a:extLst>
              <a:ext uri="{FF2B5EF4-FFF2-40B4-BE49-F238E27FC236}">
                <a16:creationId xmlns:a16="http://schemas.microsoft.com/office/drawing/2014/main" id="{BF62698F-A725-0ECC-DF55-052413FF1DA3}"/>
              </a:ext>
            </a:extLst>
          </p:cNvPr>
          <p:cNvSpPr txBox="1">
            <a:spLocks/>
          </p:cNvSpPr>
          <p:nvPr/>
        </p:nvSpPr>
        <p:spPr>
          <a:xfrm>
            <a:off x="5262951" y="2682788"/>
            <a:ext cx="174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2a: Wassergewinnung mit Teichwasser</a:t>
            </a:r>
          </a:p>
        </p:txBody>
      </p:sp>
      <p:sp>
        <p:nvSpPr>
          <p:cNvPr id="40" name="Textplatzhalter 10">
            <a:extLst>
              <a:ext uri="{FF2B5EF4-FFF2-40B4-BE49-F238E27FC236}">
                <a16:creationId xmlns:a16="http://schemas.microsoft.com/office/drawing/2014/main" id="{EA2A458D-532F-624E-44AB-6A7CE6BB4FA1}"/>
              </a:ext>
            </a:extLst>
          </p:cNvPr>
          <p:cNvSpPr txBox="1">
            <a:spLocks/>
          </p:cNvSpPr>
          <p:nvPr/>
        </p:nvSpPr>
        <p:spPr>
          <a:xfrm>
            <a:off x="5262954" y="3114788"/>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
        <p:nvSpPr>
          <p:cNvPr id="47" name="Textplatzhalter 10">
            <a:extLst>
              <a:ext uri="{FF2B5EF4-FFF2-40B4-BE49-F238E27FC236}">
                <a16:creationId xmlns:a16="http://schemas.microsoft.com/office/drawing/2014/main" id="{13C97D98-4EAB-CE02-3810-E7B63861FB72}"/>
              </a:ext>
            </a:extLst>
          </p:cNvPr>
          <p:cNvSpPr txBox="1">
            <a:spLocks/>
          </p:cNvSpPr>
          <p:nvPr/>
        </p:nvSpPr>
        <p:spPr>
          <a:xfrm>
            <a:off x="5262954" y="4895517"/>
            <a:ext cx="1746000" cy="269999"/>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Auswertung</a:t>
            </a:r>
          </a:p>
        </p:txBody>
      </p:sp>
      <p:sp>
        <p:nvSpPr>
          <p:cNvPr id="51" name="Textplatzhalter 10">
            <a:extLst>
              <a:ext uri="{FF2B5EF4-FFF2-40B4-BE49-F238E27FC236}">
                <a16:creationId xmlns:a16="http://schemas.microsoft.com/office/drawing/2014/main" id="{9FF76DB1-3DD2-8549-AFA9-E46C8BC73910}"/>
              </a:ext>
            </a:extLst>
          </p:cNvPr>
          <p:cNvSpPr txBox="1">
            <a:spLocks/>
          </p:cNvSpPr>
          <p:nvPr/>
        </p:nvSpPr>
        <p:spPr>
          <a:xfrm>
            <a:off x="7242073" y="2682786"/>
            <a:ext cx="1374879" cy="432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Abschluss und Sicherung</a:t>
            </a:r>
          </a:p>
        </p:txBody>
      </p:sp>
      <p:sp>
        <p:nvSpPr>
          <p:cNvPr id="55" name="Textplatzhalter 10">
            <a:extLst>
              <a:ext uri="{FF2B5EF4-FFF2-40B4-BE49-F238E27FC236}">
                <a16:creationId xmlns:a16="http://schemas.microsoft.com/office/drawing/2014/main" id="{7F254893-74D9-3E89-7985-349DA1B4C507}"/>
              </a:ext>
            </a:extLst>
          </p:cNvPr>
          <p:cNvSpPr txBox="1">
            <a:spLocks/>
          </p:cNvSpPr>
          <p:nvPr/>
        </p:nvSpPr>
        <p:spPr>
          <a:xfrm>
            <a:off x="5262951" y="3473572"/>
            <a:ext cx="174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2b: Wassergewinnung mit Brunnenwasser</a:t>
            </a:r>
          </a:p>
        </p:txBody>
      </p:sp>
      <p:sp>
        <p:nvSpPr>
          <p:cNvPr id="56" name="Textplatzhalter 10">
            <a:extLst>
              <a:ext uri="{FF2B5EF4-FFF2-40B4-BE49-F238E27FC236}">
                <a16:creationId xmlns:a16="http://schemas.microsoft.com/office/drawing/2014/main" id="{D3D7B833-7834-244C-4AC2-E7589B3DD63C}"/>
              </a:ext>
            </a:extLst>
          </p:cNvPr>
          <p:cNvSpPr txBox="1">
            <a:spLocks/>
          </p:cNvSpPr>
          <p:nvPr/>
        </p:nvSpPr>
        <p:spPr>
          <a:xfrm>
            <a:off x="5262954" y="3905572"/>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
        <p:nvSpPr>
          <p:cNvPr id="59" name="Textplatzhalter 10">
            <a:extLst>
              <a:ext uri="{FF2B5EF4-FFF2-40B4-BE49-F238E27FC236}">
                <a16:creationId xmlns:a16="http://schemas.microsoft.com/office/drawing/2014/main" id="{BF55B276-84CF-824B-D8F4-916D19CBCC8E}"/>
              </a:ext>
            </a:extLst>
          </p:cNvPr>
          <p:cNvSpPr txBox="1">
            <a:spLocks/>
          </p:cNvSpPr>
          <p:nvPr/>
        </p:nvSpPr>
        <p:spPr>
          <a:xfrm>
            <a:off x="5262951" y="4264356"/>
            <a:ext cx="1746000" cy="269999"/>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2c: Abwasserprojekt</a:t>
            </a:r>
          </a:p>
        </p:txBody>
      </p:sp>
      <p:sp>
        <p:nvSpPr>
          <p:cNvPr id="60" name="Textplatzhalter 10">
            <a:extLst>
              <a:ext uri="{FF2B5EF4-FFF2-40B4-BE49-F238E27FC236}">
                <a16:creationId xmlns:a16="http://schemas.microsoft.com/office/drawing/2014/main" id="{3A276D32-23AE-6C0F-C09E-2A8A46C0C9EE}"/>
              </a:ext>
            </a:extLst>
          </p:cNvPr>
          <p:cNvSpPr txBox="1">
            <a:spLocks/>
          </p:cNvSpPr>
          <p:nvPr/>
        </p:nvSpPr>
        <p:spPr>
          <a:xfrm>
            <a:off x="5262955" y="4534355"/>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
        <p:nvSpPr>
          <p:cNvPr id="85" name="Textplatzhalter 10">
            <a:extLst>
              <a:ext uri="{FF2B5EF4-FFF2-40B4-BE49-F238E27FC236}">
                <a16:creationId xmlns:a16="http://schemas.microsoft.com/office/drawing/2014/main" id="{FFC108B2-7E54-8E6F-4A77-5B5F3020FF13}"/>
              </a:ext>
            </a:extLst>
          </p:cNvPr>
          <p:cNvSpPr txBox="1">
            <a:spLocks/>
          </p:cNvSpPr>
          <p:nvPr/>
        </p:nvSpPr>
        <p:spPr>
          <a:xfrm>
            <a:off x="3283829" y="2689254"/>
            <a:ext cx="174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1a: Lage und Topographie</a:t>
            </a:r>
          </a:p>
        </p:txBody>
      </p:sp>
      <p:sp>
        <p:nvSpPr>
          <p:cNvPr id="86" name="Textplatzhalter 10">
            <a:extLst>
              <a:ext uri="{FF2B5EF4-FFF2-40B4-BE49-F238E27FC236}">
                <a16:creationId xmlns:a16="http://schemas.microsoft.com/office/drawing/2014/main" id="{B0426E56-4686-514B-67DE-C9BBBF95DEBC}"/>
              </a:ext>
            </a:extLst>
          </p:cNvPr>
          <p:cNvSpPr txBox="1">
            <a:spLocks/>
          </p:cNvSpPr>
          <p:nvPr/>
        </p:nvSpPr>
        <p:spPr>
          <a:xfrm>
            <a:off x="3283832" y="3121254"/>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
        <p:nvSpPr>
          <p:cNvPr id="87" name="Textplatzhalter 10">
            <a:extLst>
              <a:ext uri="{FF2B5EF4-FFF2-40B4-BE49-F238E27FC236}">
                <a16:creationId xmlns:a16="http://schemas.microsoft.com/office/drawing/2014/main" id="{3591C467-ED2C-674E-A4D4-4E54B56520AC}"/>
              </a:ext>
            </a:extLst>
          </p:cNvPr>
          <p:cNvSpPr txBox="1">
            <a:spLocks/>
          </p:cNvSpPr>
          <p:nvPr/>
        </p:nvSpPr>
        <p:spPr>
          <a:xfrm>
            <a:off x="3283829" y="3482999"/>
            <a:ext cx="1746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1b: Klima, Naturraum</a:t>
            </a:r>
          </a:p>
        </p:txBody>
      </p:sp>
      <p:sp>
        <p:nvSpPr>
          <p:cNvPr id="88" name="Textplatzhalter 10">
            <a:extLst>
              <a:ext uri="{FF2B5EF4-FFF2-40B4-BE49-F238E27FC236}">
                <a16:creationId xmlns:a16="http://schemas.microsoft.com/office/drawing/2014/main" id="{FC5EF1F1-E7FE-FD09-C7EE-85171163FCEB}"/>
              </a:ext>
            </a:extLst>
          </p:cNvPr>
          <p:cNvSpPr txBox="1">
            <a:spLocks/>
          </p:cNvSpPr>
          <p:nvPr/>
        </p:nvSpPr>
        <p:spPr>
          <a:xfrm>
            <a:off x="3283832" y="3748097"/>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
        <p:nvSpPr>
          <p:cNvPr id="89" name="Textplatzhalter 10">
            <a:extLst>
              <a:ext uri="{FF2B5EF4-FFF2-40B4-BE49-F238E27FC236}">
                <a16:creationId xmlns:a16="http://schemas.microsoft.com/office/drawing/2014/main" id="{946F8D62-A45E-8D21-26BC-2B20FB188F68}"/>
              </a:ext>
            </a:extLst>
          </p:cNvPr>
          <p:cNvSpPr txBox="1">
            <a:spLocks/>
          </p:cNvSpPr>
          <p:nvPr/>
        </p:nvSpPr>
        <p:spPr>
          <a:xfrm>
            <a:off x="3281027" y="4112954"/>
            <a:ext cx="174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1c: wirtschaftliche Grundlagen</a:t>
            </a:r>
          </a:p>
        </p:txBody>
      </p:sp>
      <p:sp>
        <p:nvSpPr>
          <p:cNvPr id="90" name="Textplatzhalter 10">
            <a:extLst>
              <a:ext uri="{FF2B5EF4-FFF2-40B4-BE49-F238E27FC236}">
                <a16:creationId xmlns:a16="http://schemas.microsoft.com/office/drawing/2014/main" id="{9182B1E3-6DCD-3082-B9A3-7B8C82C830E7}"/>
              </a:ext>
            </a:extLst>
          </p:cNvPr>
          <p:cNvSpPr txBox="1">
            <a:spLocks/>
          </p:cNvSpPr>
          <p:nvPr/>
        </p:nvSpPr>
        <p:spPr>
          <a:xfrm>
            <a:off x="3281030" y="4544954"/>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
        <p:nvSpPr>
          <p:cNvPr id="91" name="Textplatzhalter 10">
            <a:extLst>
              <a:ext uri="{FF2B5EF4-FFF2-40B4-BE49-F238E27FC236}">
                <a16:creationId xmlns:a16="http://schemas.microsoft.com/office/drawing/2014/main" id="{C8BBDE26-DA16-AA59-120E-7AE8577D294A}"/>
              </a:ext>
            </a:extLst>
          </p:cNvPr>
          <p:cNvSpPr txBox="1">
            <a:spLocks/>
          </p:cNvSpPr>
          <p:nvPr/>
        </p:nvSpPr>
        <p:spPr>
          <a:xfrm>
            <a:off x="3281027" y="4908415"/>
            <a:ext cx="174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Gr. 1d: Ausgangs-situation Wasser</a:t>
            </a:r>
          </a:p>
        </p:txBody>
      </p:sp>
      <p:sp>
        <p:nvSpPr>
          <p:cNvPr id="92" name="Textplatzhalter 10">
            <a:extLst>
              <a:ext uri="{FF2B5EF4-FFF2-40B4-BE49-F238E27FC236}">
                <a16:creationId xmlns:a16="http://schemas.microsoft.com/office/drawing/2014/main" id="{5177F604-7FBA-2E06-F09F-32BC09518457}"/>
              </a:ext>
            </a:extLst>
          </p:cNvPr>
          <p:cNvSpPr txBox="1">
            <a:spLocks/>
          </p:cNvSpPr>
          <p:nvPr/>
        </p:nvSpPr>
        <p:spPr>
          <a:xfrm>
            <a:off x="3281030" y="5340415"/>
            <a:ext cx="1746000" cy="269999"/>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Gruppenarbeit</a:t>
            </a:r>
          </a:p>
        </p:txBody>
      </p:sp>
    </p:spTree>
    <p:extLst>
      <p:ext uri="{BB962C8B-B14F-4D97-AF65-F5344CB8AC3E}">
        <p14:creationId xmlns:p14="http://schemas.microsoft.com/office/powerpoint/2010/main" val="396114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Gerader Verbinder 41">
            <a:extLst>
              <a:ext uri="{FF2B5EF4-FFF2-40B4-BE49-F238E27FC236}">
                <a16:creationId xmlns:a16="http://schemas.microsoft.com/office/drawing/2014/main" id="{0440458E-CA94-816F-73ED-E05E52A83862}"/>
              </a:ext>
            </a:extLst>
          </p:cNvPr>
          <p:cNvCxnSpPr>
            <a:cxnSpLocks/>
            <a:stCxn id="41" idx="0"/>
            <a:endCxn id="12" idx="2"/>
          </p:cNvCxnSpPr>
          <p:nvPr/>
        </p:nvCxnSpPr>
        <p:spPr>
          <a:xfrm flipH="1" flipV="1">
            <a:off x="3519753" y="2132979"/>
            <a:ext cx="4183698" cy="983963"/>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Gerader Verbinder 36">
            <a:extLst>
              <a:ext uri="{FF2B5EF4-FFF2-40B4-BE49-F238E27FC236}">
                <a16:creationId xmlns:a16="http://schemas.microsoft.com/office/drawing/2014/main" id="{F28632FD-7328-8FFB-2E86-257A33DBE418}"/>
              </a:ext>
            </a:extLst>
          </p:cNvPr>
          <p:cNvCxnSpPr>
            <a:cxnSpLocks/>
            <a:stCxn id="40" idx="0"/>
            <a:endCxn id="12" idx="2"/>
          </p:cNvCxnSpPr>
          <p:nvPr/>
        </p:nvCxnSpPr>
        <p:spPr>
          <a:xfrm flipH="1" flipV="1">
            <a:off x="3519753" y="2132979"/>
            <a:ext cx="2104496" cy="556276"/>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86F8583F-4CC9-3851-538D-74874C24A7EF}"/>
              </a:ext>
            </a:extLst>
          </p:cNvPr>
          <p:cNvCxnSpPr>
            <a:cxnSpLocks/>
            <a:stCxn id="21" idx="0"/>
            <a:endCxn id="12" idx="2"/>
          </p:cNvCxnSpPr>
          <p:nvPr/>
        </p:nvCxnSpPr>
        <p:spPr>
          <a:xfrm flipV="1">
            <a:off x="3519753" y="2132979"/>
            <a:ext cx="0" cy="826276"/>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FE92DAEC-979D-058B-5570-D2B695E2ADF7}"/>
              </a:ext>
            </a:extLst>
          </p:cNvPr>
          <p:cNvCxnSpPr>
            <a:cxnSpLocks/>
            <a:stCxn id="19" idx="0"/>
            <a:endCxn id="12" idx="2"/>
          </p:cNvCxnSpPr>
          <p:nvPr/>
        </p:nvCxnSpPr>
        <p:spPr>
          <a:xfrm flipV="1">
            <a:off x="1446780" y="2132979"/>
            <a:ext cx="2072973" cy="556277"/>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1" name="Textplatzhalter 10">
            <a:extLst>
              <a:ext uri="{FF2B5EF4-FFF2-40B4-BE49-F238E27FC236}">
                <a16:creationId xmlns:a16="http://schemas.microsoft.com/office/drawing/2014/main" id="{375BC4DB-FF28-437A-B06D-05C87345FC0A}"/>
              </a:ext>
            </a:extLst>
          </p:cNvPr>
          <p:cNvSpPr>
            <a:spLocks noGrp="1"/>
          </p:cNvSpPr>
          <p:nvPr>
            <p:ph type="body" sz="quarter" idx="10"/>
          </p:nvPr>
        </p:nvSpPr>
        <p:spPr>
          <a:xfrm>
            <a:off x="525753" y="1538979"/>
            <a:ext cx="1836000" cy="594000"/>
          </a:xfrm>
          <a:solidFill>
            <a:schemeClr val="accent3">
              <a:lumMod val="40000"/>
              <a:lumOff val="60000"/>
            </a:schemeClr>
          </a:solidFill>
          <a:ln>
            <a:noFill/>
          </a:ln>
        </p:spPr>
        <p:txBody>
          <a:bodyPr/>
          <a:lstStyle/>
          <a:p>
            <a:pPr marL="0" indent="0">
              <a:buNone/>
            </a:pPr>
            <a:r>
              <a:rPr lang="de-DE" sz="1000" dirty="0"/>
              <a:t>Wir klären, um was es sich grundsätzlich handelt.</a:t>
            </a:r>
          </a:p>
        </p:txBody>
      </p:sp>
      <p:sp>
        <p:nvSpPr>
          <p:cNvPr id="12" name="Textplatzhalter 11">
            <a:extLst>
              <a:ext uri="{FF2B5EF4-FFF2-40B4-BE49-F238E27FC236}">
                <a16:creationId xmlns:a16="http://schemas.microsoft.com/office/drawing/2014/main" id="{EF608807-05E2-4757-AD12-8A32C942A2C9}"/>
              </a:ext>
            </a:extLst>
          </p:cNvPr>
          <p:cNvSpPr>
            <a:spLocks noGrp="1"/>
          </p:cNvSpPr>
          <p:nvPr>
            <p:ph type="body" sz="quarter" idx="11"/>
          </p:nvPr>
        </p:nvSpPr>
        <p:spPr>
          <a:xfrm>
            <a:off x="2601753" y="1538979"/>
            <a:ext cx="1836000" cy="594000"/>
          </a:xfrm>
          <a:solidFill>
            <a:schemeClr val="accent3"/>
          </a:solidFill>
          <a:ln>
            <a:noFill/>
          </a:ln>
        </p:spPr>
        <p:txBody>
          <a:bodyPr/>
          <a:lstStyle/>
          <a:p>
            <a:pPr marL="0" indent="0">
              <a:buNone/>
            </a:pPr>
            <a:r>
              <a:rPr lang="de-DE" sz="1000" dirty="0"/>
              <a:t>Wir klären, wie die Menschen leben und welche Nöte sie haben.</a:t>
            </a:r>
          </a:p>
          <a:p>
            <a:pPr marL="0" indent="0">
              <a:buNone/>
            </a:pPr>
            <a:endParaRPr lang="de-DE" dirty="0"/>
          </a:p>
        </p:txBody>
      </p:sp>
      <p:sp>
        <p:nvSpPr>
          <p:cNvPr id="13" name="Textplatzhalter 12">
            <a:extLst>
              <a:ext uri="{FF2B5EF4-FFF2-40B4-BE49-F238E27FC236}">
                <a16:creationId xmlns:a16="http://schemas.microsoft.com/office/drawing/2014/main" id="{2667FF37-B519-4D65-AB18-C6FEFD42FA80}"/>
              </a:ext>
            </a:extLst>
          </p:cNvPr>
          <p:cNvSpPr>
            <a:spLocks noGrp="1"/>
          </p:cNvSpPr>
          <p:nvPr>
            <p:ph type="body" sz="quarter" idx="12"/>
          </p:nvPr>
        </p:nvSpPr>
        <p:spPr>
          <a:xfrm>
            <a:off x="4677753" y="1538979"/>
            <a:ext cx="1836000" cy="594000"/>
          </a:xfrm>
          <a:solidFill>
            <a:schemeClr val="accent3">
              <a:lumMod val="40000"/>
              <a:lumOff val="60000"/>
            </a:schemeClr>
          </a:solidFill>
          <a:ln>
            <a:noFill/>
          </a:ln>
        </p:spPr>
        <p:txBody>
          <a:bodyPr/>
          <a:lstStyle/>
          <a:p>
            <a:pPr marL="0" indent="0">
              <a:buNone/>
            </a:pPr>
            <a:r>
              <a:rPr lang="de-DE" sz="1000" dirty="0"/>
              <a:t>Wir analysieren Maßnahmen, mit denen Abhilfe geschaffen wird. </a:t>
            </a:r>
          </a:p>
          <a:p>
            <a:pPr marL="0" indent="0">
              <a:buNone/>
            </a:pPr>
            <a:endParaRPr lang="de-DE" sz="10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3" name="Textplatzhalter 12">
            <a:extLst>
              <a:ext uri="{FF2B5EF4-FFF2-40B4-BE49-F238E27FC236}">
                <a16:creationId xmlns:a16="http://schemas.microsoft.com/office/drawing/2014/main" id="{F1C07ED4-9B92-63B2-5435-151121A75065}"/>
              </a:ext>
            </a:extLst>
          </p:cNvPr>
          <p:cNvSpPr txBox="1">
            <a:spLocks/>
          </p:cNvSpPr>
          <p:nvPr/>
        </p:nvSpPr>
        <p:spPr>
          <a:xfrm>
            <a:off x="6753753" y="1543883"/>
            <a:ext cx="1872000" cy="594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spc="-10" dirty="0"/>
              <a:t>Wir diskutieren und begründen mögliche Probleme und deren Lösung.</a:t>
            </a:r>
          </a:p>
        </p:txBody>
      </p:sp>
      <p:grpSp>
        <p:nvGrpSpPr>
          <p:cNvPr id="8" name="Gruppieren 7">
            <a:extLst>
              <a:ext uri="{FF2B5EF4-FFF2-40B4-BE49-F238E27FC236}">
                <a16:creationId xmlns:a16="http://schemas.microsoft.com/office/drawing/2014/main" id="{AEFD246D-B1BA-9D3A-1351-F34E16778E34}"/>
              </a:ext>
            </a:extLst>
          </p:cNvPr>
          <p:cNvGrpSpPr/>
          <p:nvPr/>
        </p:nvGrpSpPr>
        <p:grpSpPr>
          <a:xfrm>
            <a:off x="2387932" y="1697812"/>
            <a:ext cx="4339641" cy="276334"/>
            <a:chOff x="2387932" y="1724956"/>
            <a:chExt cx="4339641" cy="276334"/>
          </a:xfrm>
        </p:grpSpPr>
        <p:sp>
          <p:nvSpPr>
            <p:cNvPr id="2" name="Pfeil: Chevron 1">
              <a:extLst>
                <a:ext uri="{FF2B5EF4-FFF2-40B4-BE49-F238E27FC236}">
                  <a16:creationId xmlns:a16="http://schemas.microsoft.com/office/drawing/2014/main" id="{8AC78BE2-C670-CA0C-2FBB-EC8B828E5FF1}"/>
                </a:ext>
              </a:extLst>
            </p:cNvPr>
            <p:cNvSpPr/>
            <p:nvPr/>
          </p:nvSpPr>
          <p:spPr>
            <a:xfrm>
              <a:off x="2387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 name="Pfeil: Chevron 4">
              <a:extLst>
                <a:ext uri="{FF2B5EF4-FFF2-40B4-BE49-F238E27FC236}">
                  <a16:creationId xmlns:a16="http://schemas.microsoft.com/office/drawing/2014/main" id="{74EC68D2-A735-A5E5-2462-4031A855C92E}"/>
                </a:ext>
              </a:extLst>
            </p:cNvPr>
            <p:cNvSpPr/>
            <p:nvPr/>
          </p:nvSpPr>
          <p:spPr>
            <a:xfrm>
              <a:off x="4463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Pfeil: Chevron 5">
              <a:extLst>
                <a:ext uri="{FF2B5EF4-FFF2-40B4-BE49-F238E27FC236}">
                  <a16:creationId xmlns:a16="http://schemas.microsoft.com/office/drawing/2014/main" id="{2D1562DE-35EE-3E31-ECA4-4D163E6943F5}"/>
                </a:ext>
              </a:extLst>
            </p:cNvPr>
            <p:cNvSpPr/>
            <p:nvPr/>
          </p:nvSpPr>
          <p:spPr>
            <a:xfrm>
              <a:off x="6539932" y="1743238"/>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 name="Textplatzhalter 10">
            <a:extLst>
              <a:ext uri="{FF2B5EF4-FFF2-40B4-BE49-F238E27FC236}">
                <a16:creationId xmlns:a16="http://schemas.microsoft.com/office/drawing/2014/main" id="{196C05F0-E67F-8E0C-D404-D34275323559}"/>
              </a:ext>
            </a:extLst>
          </p:cNvPr>
          <p:cNvSpPr txBox="1">
            <a:spLocks/>
          </p:cNvSpPr>
          <p:nvPr/>
        </p:nvSpPr>
        <p:spPr>
          <a:xfrm>
            <a:off x="527047" y="2222933"/>
            <a:ext cx="8094665" cy="258053"/>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Die meisten Informationen und Erkenntnisse werden wir den Atlaskarten entnehmen.</a:t>
            </a:r>
          </a:p>
        </p:txBody>
      </p:sp>
      <p:sp>
        <p:nvSpPr>
          <p:cNvPr id="20" name="Textplatzhalter 10">
            <a:extLst>
              <a:ext uri="{FF2B5EF4-FFF2-40B4-BE49-F238E27FC236}">
                <a16:creationId xmlns:a16="http://schemas.microsoft.com/office/drawing/2014/main" id="{D0BBCE9F-9FEB-BDC0-8FB5-CB80A6F7F3BE}"/>
              </a:ext>
            </a:extLst>
          </p:cNvPr>
          <p:cNvSpPr txBox="1">
            <a:spLocks/>
          </p:cNvSpPr>
          <p:nvPr/>
        </p:nvSpPr>
        <p:spPr>
          <a:xfrm>
            <a:off x="527047" y="2959255"/>
            <a:ext cx="1836000" cy="1782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Asien, Indien, </a:t>
            </a:r>
            <a:r>
              <a:rPr lang="de-DE" sz="1000" dirty="0" err="1"/>
              <a:t>Gangesdelta</a:t>
            </a:r>
            <a:r>
              <a:rPr lang="de-DE" sz="1000" dirty="0"/>
              <a:t>, Bengalen</a:t>
            </a:r>
          </a:p>
          <a:p>
            <a:r>
              <a:rPr lang="de-DE" sz="1000" dirty="0"/>
              <a:t>an großem Fluss </a:t>
            </a:r>
            <a:r>
              <a:rPr lang="de-DE" sz="1000" dirty="0" err="1"/>
              <a:t>Hugli</a:t>
            </a:r>
            <a:endParaRPr lang="de-DE" sz="1000" dirty="0"/>
          </a:p>
          <a:p>
            <a:r>
              <a:rPr lang="de-DE" sz="1000" dirty="0"/>
              <a:t>größere Städte mind. </a:t>
            </a:r>
            <a:br>
              <a:rPr lang="de-DE" sz="1000" dirty="0"/>
            </a:br>
            <a:r>
              <a:rPr lang="de-DE" sz="1000" dirty="0"/>
              <a:t>100</a:t>
            </a:r>
            <a:r>
              <a:rPr lang="de-DE" sz="1000" spc="-100" dirty="0"/>
              <a:t> </a:t>
            </a:r>
            <a:r>
              <a:rPr lang="de-DE" sz="1000" dirty="0"/>
              <a:t>km entfernt (Kalkutta, </a:t>
            </a:r>
            <a:r>
              <a:rPr lang="de-DE" sz="1000" dirty="0" err="1"/>
              <a:t>Baghalpur</a:t>
            </a:r>
            <a:r>
              <a:rPr lang="de-DE" sz="1000" dirty="0"/>
              <a:t>)</a:t>
            </a:r>
          </a:p>
          <a:p>
            <a:r>
              <a:rPr lang="de-DE" sz="1000" dirty="0"/>
              <a:t>2 kleine Straßendörfer</a:t>
            </a:r>
          </a:p>
          <a:p>
            <a:r>
              <a:rPr lang="de-DE" sz="1000" dirty="0"/>
              <a:t>sehr flaches Gelände, flaches Flussufer</a:t>
            </a:r>
          </a:p>
          <a:p>
            <a:r>
              <a:rPr lang="de-DE" sz="1000" dirty="0"/>
              <a:t>unbefestigte Straßen</a:t>
            </a:r>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21" name="Textplatzhalter 10">
            <a:extLst>
              <a:ext uri="{FF2B5EF4-FFF2-40B4-BE49-F238E27FC236}">
                <a16:creationId xmlns:a16="http://schemas.microsoft.com/office/drawing/2014/main" id="{10AD1714-395B-3673-99A5-D492E5F59C70}"/>
              </a:ext>
            </a:extLst>
          </p:cNvPr>
          <p:cNvSpPr txBox="1">
            <a:spLocks/>
          </p:cNvSpPr>
          <p:nvPr/>
        </p:nvSpPr>
        <p:spPr>
          <a:xfrm>
            <a:off x="2601753" y="2959255"/>
            <a:ext cx="1836000" cy="6012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Tropen, ständig warm</a:t>
            </a:r>
          </a:p>
          <a:p>
            <a:r>
              <a:rPr lang="de-DE" sz="1000" dirty="0"/>
              <a:t>Monsunklima</a:t>
            </a:r>
          </a:p>
          <a:p>
            <a:r>
              <a:rPr lang="de-DE" sz="1000" dirty="0"/>
              <a:t>Trockenzeit Oktober</a:t>
            </a:r>
            <a:r>
              <a:rPr lang="de-DE" sz="1000" spc="-100" dirty="0"/>
              <a:t> </a:t>
            </a:r>
            <a:r>
              <a:rPr lang="de-DE" sz="1000" dirty="0"/>
              <a:t>–</a:t>
            </a:r>
            <a:r>
              <a:rPr lang="de-DE" sz="1000" spc="-100" dirty="0"/>
              <a:t> </a:t>
            </a:r>
            <a:r>
              <a:rPr lang="de-DE" sz="1000" dirty="0"/>
              <a:t>Mai</a:t>
            </a:r>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23" name="Textplatzhalter 12">
            <a:extLst>
              <a:ext uri="{FF2B5EF4-FFF2-40B4-BE49-F238E27FC236}">
                <a16:creationId xmlns:a16="http://schemas.microsoft.com/office/drawing/2014/main" id="{121CD0CE-8653-C6CD-0E92-054907A31307}"/>
              </a:ext>
            </a:extLst>
          </p:cNvPr>
          <p:cNvSpPr txBox="1">
            <a:spLocks/>
          </p:cNvSpPr>
          <p:nvPr/>
        </p:nvSpPr>
        <p:spPr>
          <a:xfrm>
            <a:off x="2601753" y="3560456"/>
            <a:ext cx="1836000" cy="612000"/>
          </a:xfrm>
          <a:prstGeom prst="rect">
            <a:avLst/>
          </a:prstGeom>
          <a:solidFill>
            <a:schemeClr val="bg2">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in Regenzeit Juli</a:t>
            </a:r>
            <a:r>
              <a:rPr lang="de-DE" sz="1000" spc="-100" dirty="0"/>
              <a:t> </a:t>
            </a:r>
            <a:r>
              <a:rPr lang="de-DE" sz="1000" dirty="0"/>
              <a:t>–</a:t>
            </a:r>
            <a:r>
              <a:rPr lang="de-DE" sz="1000" spc="-100" dirty="0"/>
              <a:t> </a:t>
            </a:r>
            <a:r>
              <a:rPr lang="de-DE" sz="1000" dirty="0"/>
              <a:t>Sept. Überschwemmungen möglich</a:t>
            </a:r>
          </a:p>
          <a:p>
            <a:pPr marL="0" indent="0">
              <a:buFont typeface="Arial" panose="020B0604020202020204" pitchFamily="34" charset="0"/>
              <a:buNone/>
            </a:pPr>
            <a:endParaRPr lang="de-DE" sz="1000" dirty="0"/>
          </a:p>
        </p:txBody>
      </p:sp>
      <p:sp>
        <p:nvSpPr>
          <p:cNvPr id="31" name="Textplatzhalter 10">
            <a:extLst>
              <a:ext uri="{FF2B5EF4-FFF2-40B4-BE49-F238E27FC236}">
                <a16:creationId xmlns:a16="http://schemas.microsoft.com/office/drawing/2014/main" id="{94EF01C3-CCC7-54BA-78A2-D80B246CEC1E}"/>
              </a:ext>
            </a:extLst>
          </p:cNvPr>
          <p:cNvSpPr txBox="1">
            <a:spLocks/>
          </p:cNvSpPr>
          <p:nvPr/>
        </p:nvSpPr>
        <p:spPr>
          <a:xfrm>
            <a:off x="4706249" y="3118088"/>
            <a:ext cx="1836000" cy="1440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Landwirtschaft, keine </a:t>
            </a:r>
            <a:r>
              <a:rPr lang="de-DE" sz="1000" dirty="0" err="1"/>
              <a:t>Ind</a:t>
            </a:r>
            <a:r>
              <a:rPr lang="de-DE" sz="1000" dirty="0"/>
              <a:t>. </a:t>
            </a:r>
          </a:p>
          <a:p>
            <a:r>
              <a:rPr lang="de-DE" sz="1000" dirty="0"/>
              <a:t>Produktion von Reis, Gemüse, Kartoffeln, Fischen</a:t>
            </a:r>
          </a:p>
          <a:p>
            <a:r>
              <a:rPr lang="de-DE" sz="1000" dirty="0"/>
              <a:t>Bewässerung aus Fluss und Tanks</a:t>
            </a:r>
          </a:p>
          <a:p>
            <a:r>
              <a:rPr lang="de-DE" sz="1000" dirty="0"/>
              <a:t>bescheidene Lebens-verhältnisse</a:t>
            </a:r>
          </a:p>
          <a:p>
            <a:pPr marL="0" indent="0">
              <a:buNone/>
            </a:pPr>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41" name="Textplatzhalter 10">
            <a:extLst>
              <a:ext uri="{FF2B5EF4-FFF2-40B4-BE49-F238E27FC236}">
                <a16:creationId xmlns:a16="http://schemas.microsoft.com/office/drawing/2014/main" id="{DB2DA3F9-08C3-DD6E-92AB-AC395082BD08}"/>
              </a:ext>
            </a:extLst>
          </p:cNvPr>
          <p:cNvSpPr txBox="1">
            <a:spLocks/>
          </p:cNvSpPr>
          <p:nvPr/>
        </p:nvSpPr>
        <p:spPr>
          <a:xfrm>
            <a:off x="6785451" y="3116942"/>
            <a:ext cx="1836000" cy="1764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Versorgung über eigene Brunnen</a:t>
            </a:r>
          </a:p>
          <a:p>
            <a:r>
              <a:rPr lang="de-DE" sz="1000" dirty="0"/>
              <a:t>gesundheitsschädliches mit Arsen belastetes Brunnenwasser</a:t>
            </a:r>
          </a:p>
          <a:p>
            <a:r>
              <a:rPr lang="de-DE" sz="1000" dirty="0"/>
              <a:t>Krankheiten schwächen die Dorfgemeinschaft</a:t>
            </a:r>
          </a:p>
          <a:p>
            <a:r>
              <a:rPr lang="de-DE" sz="1000" dirty="0"/>
              <a:t>Entleerung in Erdlöchern oder auf dem Feld</a:t>
            </a:r>
          </a:p>
          <a:p>
            <a:r>
              <a:rPr lang="de-DE" sz="1000" dirty="0"/>
              <a:t>nur wenige Latrinen</a:t>
            </a:r>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4" name="Textplatzhalter 12">
            <a:extLst>
              <a:ext uri="{FF2B5EF4-FFF2-40B4-BE49-F238E27FC236}">
                <a16:creationId xmlns:a16="http://schemas.microsoft.com/office/drawing/2014/main" id="{66873708-9A8D-82C6-30AB-025E5A85D794}"/>
              </a:ext>
            </a:extLst>
          </p:cNvPr>
          <p:cNvSpPr txBox="1">
            <a:spLocks/>
          </p:cNvSpPr>
          <p:nvPr/>
        </p:nvSpPr>
        <p:spPr>
          <a:xfrm>
            <a:off x="527047" y="4735408"/>
            <a:ext cx="1836000" cy="774000"/>
          </a:xfrm>
          <a:prstGeom prst="rect">
            <a:avLst/>
          </a:prstGeom>
          <a:solidFill>
            <a:schemeClr val="bg2">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nächstgrößere Stadt ist </a:t>
            </a:r>
            <a:r>
              <a:rPr lang="de-DE" sz="1000" dirty="0" err="1"/>
              <a:t>Khagra</a:t>
            </a:r>
            <a:r>
              <a:rPr lang="de-DE" sz="1000" dirty="0"/>
              <a:t>, 8</a:t>
            </a:r>
            <a:r>
              <a:rPr lang="de-DE" sz="1000" spc="-100" dirty="0"/>
              <a:t> </a:t>
            </a:r>
            <a:r>
              <a:rPr lang="de-DE" sz="1000" dirty="0"/>
              <a:t>km südlich am gegenüberliegenden Flussufer gelegen</a:t>
            </a:r>
          </a:p>
          <a:p>
            <a:pPr marL="0" indent="0">
              <a:buFont typeface="Arial" panose="020B0604020202020204" pitchFamily="34" charset="0"/>
              <a:buNone/>
            </a:pPr>
            <a:endParaRPr lang="de-DE" sz="1000" dirty="0"/>
          </a:p>
        </p:txBody>
      </p:sp>
      <p:sp>
        <p:nvSpPr>
          <p:cNvPr id="17" name="Textplatzhalter 12">
            <a:extLst>
              <a:ext uri="{FF2B5EF4-FFF2-40B4-BE49-F238E27FC236}">
                <a16:creationId xmlns:a16="http://schemas.microsoft.com/office/drawing/2014/main" id="{46EED266-B018-C404-EABD-61A20A2C82BE}"/>
              </a:ext>
            </a:extLst>
          </p:cNvPr>
          <p:cNvSpPr txBox="1">
            <a:spLocks/>
          </p:cNvSpPr>
          <p:nvPr/>
        </p:nvSpPr>
        <p:spPr>
          <a:xfrm>
            <a:off x="4706249" y="4558088"/>
            <a:ext cx="1836000" cy="612000"/>
          </a:xfrm>
          <a:prstGeom prst="rect">
            <a:avLst/>
          </a:prstGeom>
          <a:solidFill>
            <a:schemeClr val="bg2">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err="1"/>
              <a:t>kleinparzellige</a:t>
            </a:r>
            <a:r>
              <a:rPr lang="de-DE" sz="1000" dirty="0"/>
              <a:t> fruchtbare Feld- und Gartenstruktur mit gemischter Nutzung</a:t>
            </a:r>
          </a:p>
          <a:p>
            <a:pPr marL="0" indent="0">
              <a:buFont typeface="Arial" panose="020B0604020202020204" pitchFamily="34" charset="0"/>
              <a:buNone/>
            </a:pPr>
            <a:endParaRPr lang="de-DE" sz="1000" dirty="0"/>
          </a:p>
        </p:txBody>
      </p:sp>
      <p:sp>
        <p:nvSpPr>
          <p:cNvPr id="33" name="Textplatzhalter 12">
            <a:extLst>
              <a:ext uri="{FF2B5EF4-FFF2-40B4-BE49-F238E27FC236}">
                <a16:creationId xmlns:a16="http://schemas.microsoft.com/office/drawing/2014/main" id="{4A6D98A0-E90F-8173-2782-C6AF9AB6808F}"/>
              </a:ext>
            </a:extLst>
          </p:cNvPr>
          <p:cNvSpPr txBox="1">
            <a:spLocks/>
          </p:cNvSpPr>
          <p:nvPr/>
        </p:nvSpPr>
        <p:spPr>
          <a:xfrm>
            <a:off x="6785451" y="4880942"/>
            <a:ext cx="1836000" cy="612000"/>
          </a:xfrm>
          <a:prstGeom prst="rect">
            <a:avLst/>
          </a:prstGeom>
          <a:solidFill>
            <a:schemeClr val="bg2">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00" dirty="0"/>
              <a:t>Erfüllung des SDG 6: sauberes Wasser und Sanitäreinrichtungen</a:t>
            </a:r>
          </a:p>
          <a:p>
            <a:pPr marL="0" indent="0">
              <a:buFont typeface="Arial" panose="020B0604020202020204" pitchFamily="34" charset="0"/>
              <a:buNone/>
            </a:pPr>
            <a:endParaRPr lang="de-DE" sz="1000" dirty="0"/>
          </a:p>
        </p:txBody>
      </p:sp>
      <p:sp>
        <p:nvSpPr>
          <p:cNvPr id="19" name="Textplatzhalter 10">
            <a:extLst>
              <a:ext uri="{FF2B5EF4-FFF2-40B4-BE49-F238E27FC236}">
                <a16:creationId xmlns:a16="http://schemas.microsoft.com/office/drawing/2014/main" id="{D47FF8B4-2025-AA6D-1CEE-55E9CDE3CF3F}"/>
              </a:ext>
            </a:extLst>
          </p:cNvPr>
          <p:cNvSpPr txBox="1">
            <a:spLocks/>
          </p:cNvSpPr>
          <p:nvPr/>
        </p:nvSpPr>
        <p:spPr>
          <a:xfrm>
            <a:off x="528780" y="2689256"/>
            <a:ext cx="1836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1a: Lage und Topographie</a:t>
            </a:r>
          </a:p>
        </p:txBody>
      </p:sp>
      <p:sp>
        <p:nvSpPr>
          <p:cNvPr id="22" name="Textplatzhalter 10">
            <a:extLst>
              <a:ext uri="{FF2B5EF4-FFF2-40B4-BE49-F238E27FC236}">
                <a16:creationId xmlns:a16="http://schemas.microsoft.com/office/drawing/2014/main" id="{67AF76B3-63A8-FFA8-6440-845787E0E645}"/>
              </a:ext>
            </a:extLst>
          </p:cNvPr>
          <p:cNvSpPr txBox="1">
            <a:spLocks/>
          </p:cNvSpPr>
          <p:nvPr/>
        </p:nvSpPr>
        <p:spPr>
          <a:xfrm>
            <a:off x="2601753" y="2689255"/>
            <a:ext cx="1836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1b: Klima, Naturraum</a:t>
            </a:r>
          </a:p>
        </p:txBody>
      </p:sp>
      <p:sp>
        <p:nvSpPr>
          <p:cNvPr id="40" name="Textplatzhalter 10">
            <a:extLst>
              <a:ext uri="{FF2B5EF4-FFF2-40B4-BE49-F238E27FC236}">
                <a16:creationId xmlns:a16="http://schemas.microsoft.com/office/drawing/2014/main" id="{A049712F-F02B-3D9A-C599-E9797E3B2F59}"/>
              </a:ext>
            </a:extLst>
          </p:cNvPr>
          <p:cNvSpPr txBox="1">
            <a:spLocks/>
          </p:cNvSpPr>
          <p:nvPr/>
        </p:nvSpPr>
        <p:spPr>
          <a:xfrm>
            <a:off x="4706249" y="2689255"/>
            <a:ext cx="183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1c: wirtschaftliche Grundlagen</a:t>
            </a:r>
          </a:p>
        </p:txBody>
      </p:sp>
      <p:sp>
        <p:nvSpPr>
          <p:cNvPr id="46" name="Textplatzhalter 10">
            <a:extLst>
              <a:ext uri="{FF2B5EF4-FFF2-40B4-BE49-F238E27FC236}">
                <a16:creationId xmlns:a16="http://schemas.microsoft.com/office/drawing/2014/main" id="{C63EB271-B305-1484-ED5F-8B1773DBDE66}"/>
              </a:ext>
            </a:extLst>
          </p:cNvPr>
          <p:cNvSpPr txBox="1">
            <a:spLocks/>
          </p:cNvSpPr>
          <p:nvPr/>
        </p:nvSpPr>
        <p:spPr>
          <a:xfrm>
            <a:off x="6785451" y="2689255"/>
            <a:ext cx="183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1d: Ausgangssituation Wasser</a:t>
            </a:r>
          </a:p>
        </p:txBody>
      </p:sp>
    </p:spTree>
    <p:extLst>
      <p:ext uri="{BB962C8B-B14F-4D97-AF65-F5344CB8AC3E}">
        <p14:creationId xmlns:p14="http://schemas.microsoft.com/office/powerpoint/2010/main" val="37592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Gerader Verbinder 41">
            <a:extLst>
              <a:ext uri="{FF2B5EF4-FFF2-40B4-BE49-F238E27FC236}">
                <a16:creationId xmlns:a16="http://schemas.microsoft.com/office/drawing/2014/main" id="{0440458E-CA94-816F-73ED-E05E52A83862}"/>
              </a:ext>
            </a:extLst>
          </p:cNvPr>
          <p:cNvCxnSpPr>
            <a:cxnSpLocks/>
            <a:stCxn id="17" idx="0"/>
            <a:endCxn id="12" idx="2"/>
          </p:cNvCxnSpPr>
          <p:nvPr/>
        </p:nvCxnSpPr>
        <p:spPr>
          <a:xfrm flipH="1" flipV="1">
            <a:off x="3519753" y="2132979"/>
            <a:ext cx="1054266" cy="558089"/>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1" name="Textplatzhalter 10">
            <a:extLst>
              <a:ext uri="{FF2B5EF4-FFF2-40B4-BE49-F238E27FC236}">
                <a16:creationId xmlns:a16="http://schemas.microsoft.com/office/drawing/2014/main" id="{375BC4DB-FF28-437A-B06D-05C87345FC0A}"/>
              </a:ext>
            </a:extLst>
          </p:cNvPr>
          <p:cNvSpPr>
            <a:spLocks noGrp="1"/>
          </p:cNvSpPr>
          <p:nvPr>
            <p:ph type="body" sz="quarter" idx="10"/>
          </p:nvPr>
        </p:nvSpPr>
        <p:spPr>
          <a:xfrm>
            <a:off x="525753" y="1538979"/>
            <a:ext cx="1836000" cy="594000"/>
          </a:xfrm>
          <a:solidFill>
            <a:schemeClr val="accent3">
              <a:lumMod val="40000"/>
              <a:lumOff val="60000"/>
            </a:schemeClr>
          </a:solidFill>
          <a:ln>
            <a:noFill/>
          </a:ln>
        </p:spPr>
        <p:txBody>
          <a:bodyPr/>
          <a:lstStyle/>
          <a:p>
            <a:pPr marL="0" indent="0">
              <a:buNone/>
            </a:pPr>
            <a:r>
              <a:rPr lang="de-DE" sz="1000" dirty="0"/>
              <a:t>Wir klären, um was es sich grundsätzlich handelt.</a:t>
            </a:r>
          </a:p>
        </p:txBody>
      </p:sp>
      <p:sp>
        <p:nvSpPr>
          <p:cNvPr id="12" name="Textplatzhalter 11">
            <a:extLst>
              <a:ext uri="{FF2B5EF4-FFF2-40B4-BE49-F238E27FC236}">
                <a16:creationId xmlns:a16="http://schemas.microsoft.com/office/drawing/2014/main" id="{EF608807-05E2-4757-AD12-8A32C942A2C9}"/>
              </a:ext>
            </a:extLst>
          </p:cNvPr>
          <p:cNvSpPr>
            <a:spLocks noGrp="1"/>
          </p:cNvSpPr>
          <p:nvPr>
            <p:ph type="body" sz="quarter" idx="11"/>
          </p:nvPr>
        </p:nvSpPr>
        <p:spPr>
          <a:xfrm>
            <a:off x="2601753" y="1538979"/>
            <a:ext cx="1836000" cy="594000"/>
          </a:xfrm>
          <a:solidFill>
            <a:schemeClr val="accent3"/>
          </a:solidFill>
          <a:ln>
            <a:noFill/>
          </a:ln>
        </p:spPr>
        <p:txBody>
          <a:bodyPr/>
          <a:lstStyle/>
          <a:p>
            <a:pPr marL="0" indent="0">
              <a:buNone/>
            </a:pPr>
            <a:r>
              <a:rPr lang="de-DE" sz="1000" dirty="0"/>
              <a:t>Wir klären, wie die Menschen leben und welche Nöte sie haben.</a:t>
            </a:r>
          </a:p>
          <a:p>
            <a:pPr marL="0" indent="0">
              <a:buNone/>
            </a:pPr>
            <a:endParaRPr lang="de-DE" dirty="0"/>
          </a:p>
        </p:txBody>
      </p:sp>
      <p:sp>
        <p:nvSpPr>
          <p:cNvPr id="13" name="Textplatzhalter 12">
            <a:extLst>
              <a:ext uri="{FF2B5EF4-FFF2-40B4-BE49-F238E27FC236}">
                <a16:creationId xmlns:a16="http://schemas.microsoft.com/office/drawing/2014/main" id="{2667FF37-B519-4D65-AB18-C6FEFD42FA80}"/>
              </a:ext>
            </a:extLst>
          </p:cNvPr>
          <p:cNvSpPr>
            <a:spLocks noGrp="1"/>
          </p:cNvSpPr>
          <p:nvPr>
            <p:ph type="body" sz="quarter" idx="12"/>
          </p:nvPr>
        </p:nvSpPr>
        <p:spPr>
          <a:xfrm>
            <a:off x="4677753" y="1538979"/>
            <a:ext cx="1836000" cy="594000"/>
          </a:xfrm>
          <a:solidFill>
            <a:schemeClr val="accent3">
              <a:lumMod val="40000"/>
              <a:lumOff val="60000"/>
            </a:schemeClr>
          </a:solidFill>
          <a:ln>
            <a:noFill/>
          </a:ln>
        </p:spPr>
        <p:txBody>
          <a:bodyPr/>
          <a:lstStyle/>
          <a:p>
            <a:pPr marL="0" indent="0">
              <a:buNone/>
            </a:pPr>
            <a:r>
              <a:rPr lang="de-DE" sz="1000" dirty="0"/>
              <a:t>Wir analysieren Maßnahmen, mit denen Abhilfe geschaffen wird. </a:t>
            </a:r>
          </a:p>
          <a:p>
            <a:pPr marL="0" indent="0">
              <a:buNone/>
            </a:pPr>
            <a:endParaRPr lang="de-DE" sz="10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3" name="Textplatzhalter 12">
            <a:extLst>
              <a:ext uri="{FF2B5EF4-FFF2-40B4-BE49-F238E27FC236}">
                <a16:creationId xmlns:a16="http://schemas.microsoft.com/office/drawing/2014/main" id="{F1C07ED4-9B92-63B2-5435-151121A75065}"/>
              </a:ext>
            </a:extLst>
          </p:cNvPr>
          <p:cNvSpPr txBox="1">
            <a:spLocks/>
          </p:cNvSpPr>
          <p:nvPr/>
        </p:nvSpPr>
        <p:spPr>
          <a:xfrm>
            <a:off x="6753753" y="1543883"/>
            <a:ext cx="1872000" cy="594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spc="-10" dirty="0"/>
              <a:t>Wir diskutieren und begründen mögliche Probleme und deren Lösung.</a:t>
            </a:r>
          </a:p>
        </p:txBody>
      </p:sp>
      <p:grpSp>
        <p:nvGrpSpPr>
          <p:cNvPr id="8" name="Gruppieren 7">
            <a:extLst>
              <a:ext uri="{FF2B5EF4-FFF2-40B4-BE49-F238E27FC236}">
                <a16:creationId xmlns:a16="http://schemas.microsoft.com/office/drawing/2014/main" id="{AEFD246D-B1BA-9D3A-1351-F34E16778E34}"/>
              </a:ext>
            </a:extLst>
          </p:cNvPr>
          <p:cNvGrpSpPr/>
          <p:nvPr/>
        </p:nvGrpSpPr>
        <p:grpSpPr>
          <a:xfrm>
            <a:off x="2387932" y="1697812"/>
            <a:ext cx="4339641" cy="276334"/>
            <a:chOff x="2387932" y="1724956"/>
            <a:chExt cx="4339641" cy="276334"/>
          </a:xfrm>
        </p:grpSpPr>
        <p:sp>
          <p:nvSpPr>
            <p:cNvPr id="2" name="Pfeil: Chevron 1">
              <a:extLst>
                <a:ext uri="{FF2B5EF4-FFF2-40B4-BE49-F238E27FC236}">
                  <a16:creationId xmlns:a16="http://schemas.microsoft.com/office/drawing/2014/main" id="{8AC78BE2-C670-CA0C-2FBB-EC8B828E5FF1}"/>
                </a:ext>
              </a:extLst>
            </p:cNvPr>
            <p:cNvSpPr/>
            <p:nvPr/>
          </p:nvSpPr>
          <p:spPr>
            <a:xfrm>
              <a:off x="2387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 name="Pfeil: Chevron 4">
              <a:extLst>
                <a:ext uri="{FF2B5EF4-FFF2-40B4-BE49-F238E27FC236}">
                  <a16:creationId xmlns:a16="http://schemas.microsoft.com/office/drawing/2014/main" id="{74EC68D2-A735-A5E5-2462-4031A855C92E}"/>
                </a:ext>
              </a:extLst>
            </p:cNvPr>
            <p:cNvSpPr/>
            <p:nvPr/>
          </p:nvSpPr>
          <p:spPr>
            <a:xfrm>
              <a:off x="4463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Pfeil: Chevron 5">
              <a:extLst>
                <a:ext uri="{FF2B5EF4-FFF2-40B4-BE49-F238E27FC236}">
                  <a16:creationId xmlns:a16="http://schemas.microsoft.com/office/drawing/2014/main" id="{2D1562DE-35EE-3E31-ECA4-4D163E6943F5}"/>
                </a:ext>
              </a:extLst>
            </p:cNvPr>
            <p:cNvSpPr/>
            <p:nvPr/>
          </p:nvSpPr>
          <p:spPr>
            <a:xfrm>
              <a:off x="6539932" y="1743238"/>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 name="Textplatzhalter 10">
            <a:extLst>
              <a:ext uri="{FF2B5EF4-FFF2-40B4-BE49-F238E27FC236}">
                <a16:creationId xmlns:a16="http://schemas.microsoft.com/office/drawing/2014/main" id="{196C05F0-E67F-8E0C-D404-D34275323559}"/>
              </a:ext>
            </a:extLst>
          </p:cNvPr>
          <p:cNvSpPr txBox="1">
            <a:spLocks/>
          </p:cNvSpPr>
          <p:nvPr/>
        </p:nvSpPr>
        <p:spPr>
          <a:xfrm>
            <a:off x="527047" y="2222933"/>
            <a:ext cx="8094665" cy="258053"/>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Die meisten Informationen und Erkenntnisse werden wir den Atlaskarten entnehmen.</a:t>
            </a:r>
          </a:p>
        </p:txBody>
      </p:sp>
      <p:sp>
        <p:nvSpPr>
          <p:cNvPr id="15" name="Textplatzhalter 10">
            <a:extLst>
              <a:ext uri="{FF2B5EF4-FFF2-40B4-BE49-F238E27FC236}">
                <a16:creationId xmlns:a16="http://schemas.microsoft.com/office/drawing/2014/main" id="{E7198EF6-419E-C143-CCED-141AB477E40D}"/>
              </a:ext>
            </a:extLst>
          </p:cNvPr>
          <p:cNvSpPr txBox="1">
            <a:spLocks/>
          </p:cNvSpPr>
          <p:nvPr/>
        </p:nvSpPr>
        <p:spPr>
          <a:xfrm>
            <a:off x="522287" y="2962882"/>
            <a:ext cx="8103465" cy="1782000"/>
          </a:xfrm>
          <a:prstGeom prst="rect">
            <a:avLst/>
          </a:prstGeom>
          <a:solidFill>
            <a:schemeClr val="accent4">
              <a:lumMod val="40000"/>
              <a:lumOff val="60000"/>
            </a:schemeClr>
          </a:solidFill>
          <a:ln w="12700">
            <a:noFill/>
          </a:ln>
        </p:spPr>
        <p:txBody>
          <a:bodyPr vert="horz" wrap="square" lIns="90000" tIns="46800" rIns="90000" bIns="46800" numCol="3" spcCol="2700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dirty="0"/>
              <a:t>Die Dörfer </a:t>
            </a:r>
            <a:r>
              <a:rPr lang="de-DE" sz="1000" dirty="0" err="1"/>
              <a:t>JyotSujan</a:t>
            </a:r>
            <a:r>
              <a:rPr lang="de-DE" sz="1000" dirty="0"/>
              <a:t> und </a:t>
            </a:r>
            <a:r>
              <a:rPr lang="de-DE" sz="1000" dirty="0" err="1"/>
              <a:t>Malpara</a:t>
            </a:r>
            <a:r>
              <a:rPr lang="de-DE" sz="1000" dirty="0"/>
              <a:t> liegen am </a:t>
            </a:r>
            <a:r>
              <a:rPr lang="de-DE" sz="1000" dirty="0" err="1"/>
              <a:t>Hugli</a:t>
            </a:r>
            <a:r>
              <a:rPr lang="de-DE" sz="1000" dirty="0"/>
              <a:t> im indischen Teil Bengalens in der flachen Schwemmlandebene des Ganges-deltas in einem abgelegenen ländlichen Raum. Es herrscht Monsunklima mit ganz-jährig hohen Temperaturen und einer Trockenzeit von Oktober bis Mai. Die Dörfer sind landwirtschaftlich geprägt. Es werden Reis und Gemüse in kleinen Parzellen angebaut, vorwiegend für den Eigenbedarf. Die Bevölkerung ist arm und lebt aus-schließlich von der Landwirtschaft. In der Trockenzeit müssen die Felder mit Fluss-wasser und Tank-(Teich-)</a:t>
            </a:r>
            <a:r>
              <a:rPr lang="de-DE" sz="1000" dirty="0" err="1"/>
              <a:t>wasser</a:t>
            </a:r>
            <a:r>
              <a:rPr lang="de-DE" sz="1000" dirty="0"/>
              <a:t> bewässert werden. Das Trink- und Waschwasser holen sich die Familien aus selbstgegrabenen Brunnen. Das Wasser ist arsenbelastet, was zu Gesundheitsschäden führt. Auch können die Brunnen in der Trockenzeit versiegen. In den Hütten gibt es keine Toiletten. Die Dorfbewohner entsorgen in flachen Erdlöchern oder draußen auf dem Feld. Vereinzelt sind Latrinen (Erdgruben mit Abdeckung) angelegt. Während der Monsunzeit kann es zu Überschwemmungen kommen, bei denen mit Krankheitskeimen belastete Fäkalien freigesetzt werden.</a:t>
            </a:r>
          </a:p>
        </p:txBody>
      </p:sp>
      <p:sp>
        <p:nvSpPr>
          <p:cNvPr id="17" name="Textplatzhalter 10">
            <a:extLst>
              <a:ext uri="{FF2B5EF4-FFF2-40B4-BE49-F238E27FC236}">
                <a16:creationId xmlns:a16="http://schemas.microsoft.com/office/drawing/2014/main" id="{B10C9946-8DDF-BFB1-9C44-CECFF0495C5E}"/>
              </a:ext>
            </a:extLst>
          </p:cNvPr>
          <p:cNvSpPr txBox="1">
            <a:spLocks/>
          </p:cNvSpPr>
          <p:nvPr/>
        </p:nvSpPr>
        <p:spPr>
          <a:xfrm>
            <a:off x="522287" y="2691068"/>
            <a:ext cx="8103464" cy="269999"/>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Auswertung</a:t>
            </a:r>
          </a:p>
        </p:txBody>
      </p:sp>
    </p:spTree>
    <p:extLst>
      <p:ext uri="{BB962C8B-B14F-4D97-AF65-F5344CB8AC3E}">
        <p14:creationId xmlns:p14="http://schemas.microsoft.com/office/powerpoint/2010/main" val="266777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Gerader Verbinder 36">
            <a:extLst>
              <a:ext uri="{FF2B5EF4-FFF2-40B4-BE49-F238E27FC236}">
                <a16:creationId xmlns:a16="http://schemas.microsoft.com/office/drawing/2014/main" id="{F28632FD-7328-8FFB-2E86-257A33DBE418}"/>
              </a:ext>
            </a:extLst>
          </p:cNvPr>
          <p:cNvCxnSpPr>
            <a:cxnSpLocks/>
            <a:stCxn id="65" idx="0"/>
            <a:endCxn id="13" idx="2"/>
          </p:cNvCxnSpPr>
          <p:nvPr/>
        </p:nvCxnSpPr>
        <p:spPr>
          <a:xfrm flipH="1" flipV="1">
            <a:off x="5595753" y="2132979"/>
            <a:ext cx="2114381" cy="556277"/>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86F8583F-4CC9-3851-538D-74874C24A7EF}"/>
              </a:ext>
            </a:extLst>
          </p:cNvPr>
          <p:cNvCxnSpPr>
            <a:cxnSpLocks/>
            <a:stCxn id="21" idx="0"/>
            <a:endCxn id="13" idx="2"/>
          </p:cNvCxnSpPr>
          <p:nvPr/>
        </p:nvCxnSpPr>
        <p:spPr>
          <a:xfrm flipH="1" flipV="1">
            <a:off x="5595753" y="2132979"/>
            <a:ext cx="40032" cy="988276"/>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FE92DAEC-979D-058B-5570-D2B695E2ADF7}"/>
              </a:ext>
            </a:extLst>
          </p:cNvPr>
          <p:cNvCxnSpPr>
            <a:cxnSpLocks/>
            <a:stCxn id="48" idx="0"/>
            <a:endCxn id="13" idx="2"/>
          </p:cNvCxnSpPr>
          <p:nvPr/>
        </p:nvCxnSpPr>
        <p:spPr>
          <a:xfrm flipV="1">
            <a:off x="3561079" y="2132979"/>
            <a:ext cx="2034674" cy="556277"/>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1" name="Textplatzhalter 10">
            <a:extLst>
              <a:ext uri="{FF2B5EF4-FFF2-40B4-BE49-F238E27FC236}">
                <a16:creationId xmlns:a16="http://schemas.microsoft.com/office/drawing/2014/main" id="{375BC4DB-FF28-437A-B06D-05C87345FC0A}"/>
              </a:ext>
            </a:extLst>
          </p:cNvPr>
          <p:cNvSpPr>
            <a:spLocks noGrp="1"/>
          </p:cNvSpPr>
          <p:nvPr>
            <p:ph type="body" sz="quarter" idx="10"/>
          </p:nvPr>
        </p:nvSpPr>
        <p:spPr>
          <a:xfrm>
            <a:off x="525753" y="1538979"/>
            <a:ext cx="1836000" cy="594000"/>
          </a:xfrm>
          <a:solidFill>
            <a:schemeClr val="accent3">
              <a:lumMod val="40000"/>
              <a:lumOff val="60000"/>
            </a:schemeClr>
          </a:solidFill>
          <a:ln>
            <a:noFill/>
          </a:ln>
        </p:spPr>
        <p:txBody>
          <a:bodyPr/>
          <a:lstStyle/>
          <a:p>
            <a:pPr marL="0" indent="0">
              <a:buNone/>
            </a:pPr>
            <a:r>
              <a:rPr lang="de-DE" sz="1000" dirty="0"/>
              <a:t>Wir klären, um was es sich grundsätzlich handelt.</a:t>
            </a:r>
          </a:p>
        </p:txBody>
      </p:sp>
      <p:sp>
        <p:nvSpPr>
          <p:cNvPr id="12" name="Textplatzhalter 11">
            <a:extLst>
              <a:ext uri="{FF2B5EF4-FFF2-40B4-BE49-F238E27FC236}">
                <a16:creationId xmlns:a16="http://schemas.microsoft.com/office/drawing/2014/main" id="{EF608807-05E2-4757-AD12-8A32C942A2C9}"/>
              </a:ext>
            </a:extLst>
          </p:cNvPr>
          <p:cNvSpPr>
            <a:spLocks noGrp="1"/>
          </p:cNvSpPr>
          <p:nvPr>
            <p:ph type="body" sz="quarter" idx="11"/>
          </p:nvPr>
        </p:nvSpPr>
        <p:spPr>
          <a:xfrm>
            <a:off x="2601753" y="1538979"/>
            <a:ext cx="1836000" cy="594000"/>
          </a:xfrm>
          <a:solidFill>
            <a:schemeClr val="accent3">
              <a:lumMod val="40000"/>
              <a:lumOff val="60000"/>
            </a:schemeClr>
          </a:solidFill>
          <a:ln>
            <a:noFill/>
          </a:ln>
        </p:spPr>
        <p:txBody>
          <a:bodyPr/>
          <a:lstStyle/>
          <a:p>
            <a:pPr marL="0" indent="0">
              <a:buNone/>
            </a:pPr>
            <a:r>
              <a:rPr lang="de-DE" sz="1000" dirty="0"/>
              <a:t>Wir klären, wie die Menschen leben und welche Nöte sie haben.</a:t>
            </a:r>
          </a:p>
          <a:p>
            <a:pPr marL="0" indent="0">
              <a:buNone/>
            </a:pPr>
            <a:endParaRPr lang="de-DE" dirty="0"/>
          </a:p>
        </p:txBody>
      </p:sp>
      <p:sp>
        <p:nvSpPr>
          <p:cNvPr id="13" name="Textplatzhalter 12">
            <a:extLst>
              <a:ext uri="{FF2B5EF4-FFF2-40B4-BE49-F238E27FC236}">
                <a16:creationId xmlns:a16="http://schemas.microsoft.com/office/drawing/2014/main" id="{2667FF37-B519-4D65-AB18-C6FEFD42FA80}"/>
              </a:ext>
            </a:extLst>
          </p:cNvPr>
          <p:cNvSpPr>
            <a:spLocks noGrp="1"/>
          </p:cNvSpPr>
          <p:nvPr>
            <p:ph type="body" sz="quarter" idx="12"/>
          </p:nvPr>
        </p:nvSpPr>
        <p:spPr>
          <a:xfrm>
            <a:off x="4677753" y="1538979"/>
            <a:ext cx="1836000" cy="594000"/>
          </a:xfrm>
          <a:solidFill>
            <a:schemeClr val="accent3"/>
          </a:solidFill>
          <a:ln>
            <a:noFill/>
          </a:ln>
        </p:spPr>
        <p:txBody>
          <a:bodyPr/>
          <a:lstStyle/>
          <a:p>
            <a:pPr marL="0" indent="0">
              <a:buNone/>
            </a:pPr>
            <a:r>
              <a:rPr lang="de-DE" sz="1000" dirty="0"/>
              <a:t>Wir analysieren Maßnahmen, mit denen Abhilfe geschaffen wird. </a:t>
            </a:r>
          </a:p>
          <a:p>
            <a:pPr marL="0" indent="0">
              <a:buNone/>
            </a:pPr>
            <a:endParaRPr lang="de-DE" sz="10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3" name="Textplatzhalter 12">
            <a:extLst>
              <a:ext uri="{FF2B5EF4-FFF2-40B4-BE49-F238E27FC236}">
                <a16:creationId xmlns:a16="http://schemas.microsoft.com/office/drawing/2014/main" id="{F1C07ED4-9B92-63B2-5435-151121A75065}"/>
              </a:ext>
            </a:extLst>
          </p:cNvPr>
          <p:cNvSpPr txBox="1">
            <a:spLocks/>
          </p:cNvSpPr>
          <p:nvPr/>
        </p:nvSpPr>
        <p:spPr>
          <a:xfrm>
            <a:off x="6753753" y="1543883"/>
            <a:ext cx="1872000" cy="594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spc="-10" dirty="0"/>
              <a:t>Wir diskutieren und begründen mögliche Probleme und deren Lösung.</a:t>
            </a:r>
          </a:p>
        </p:txBody>
      </p:sp>
      <p:grpSp>
        <p:nvGrpSpPr>
          <p:cNvPr id="8" name="Gruppieren 7">
            <a:extLst>
              <a:ext uri="{FF2B5EF4-FFF2-40B4-BE49-F238E27FC236}">
                <a16:creationId xmlns:a16="http://schemas.microsoft.com/office/drawing/2014/main" id="{AEFD246D-B1BA-9D3A-1351-F34E16778E34}"/>
              </a:ext>
            </a:extLst>
          </p:cNvPr>
          <p:cNvGrpSpPr/>
          <p:nvPr/>
        </p:nvGrpSpPr>
        <p:grpSpPr>
          <a:xfrm>
            <a:off x="2387932" y="1697812"/>
            <a:ext cx="4339641" cy="276334"/>
            <a:chOff x="2387932" y="1724956"/>
            <a:chExt cx="4339641" cy="276334"/>
          </a:xfrm>
        </p:grpSpPr>
        <p:sp>
          <p:nvSpPr>
            <p:cNvPr id="2" name="Pfeil: Chevron 1">
              <a:extLst>
                <a:ext uri="{FF2B5EF4-FFF2-40B4-BE49-F238E27FC236}">
                  <a16:creationId xmlns:a16="http://schemas.microsoft.com/office/drawing/2014/main" id="{8AC78BE2-C670-CA0C-2FBB-EC8B828E5FF1}"/>
                </a:ext>
              </a:extLst>
            </p:cNvPr>
            <p:cNvSpPr/>
            <p:nvPr/>
          </p:nvSpPr>
          <p:spPr>
            <a:xfrm>
              <a:off x="2387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5" name="Pfeil: Chevron 4">
              <a:extLst>
                <a:ext uri="{FF2B5EF4-FFF2-40B4-BE49-F238E27FC236}">
                  <a16:creationId xmlns:a16="http://schemas.microsoft.com/office/drawing/2014/main" id="{74EC68D2-A735-A5E5-2462-4031A855C92E}"/>
                </a:ext>
              </a:extLst>
            </p:cNvPr>
            <p:cNvSpPr/>
            <p:nvPr/>
          </p:nvSpPr>
          <p:spPr>
            <a:xfrm>
              <a:off x="4463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Pfeil: Chevron 5">
              <a:extLst>
                <a:ext uri="{FF2B5EF4-FFF2-40B4-BE49-F238E27FC236}">
                  <a16:creationId xmlns:a16="http://schemas.microsoft.com/office/drawing/2014/main" id="{2D1562DE-35EE-3E31-ECA4-4D163E6943F5}"/>
                </a:ext>
              </a:extLst>
            </p:cNvPr>
            <p:cNvSpPr/>
            <p:nvPr/>
          </p:nvSpPr>
          <p:spPr>
            <a:xfrm>
              <a:off x="6539932" y="1743238"/>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 name="Textplatzhalter 10">
            <a:extLst>
              <a:ext uri="{FF2B5EF4-FFF2-40B4-BE49-F238E27FC236}">
                <a16:creationId xmlns:a16="http://schemas.microsoft.com/office/drawing/2014/main" id="{196C05F0-E67F-8E0C-D404-D34275323559}"/>
              </a:ext>
            </a:extLst>
          </p:cNvPr>
          <p:cNvSpPr txBox="1">
            <a:spLocks/>
          </p:cNvSpPr>
          <p:nvPr/>
        </p:nvSpPr>
        <p:spPr>
          <a:xfrm>
            <a:off x="527047" y="2222933"/>
            <a:ext cx="8094665" cy="258053"/>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Die meisten Informationen und Erkenntnisse werden wir den Atlaskarten entnehmen.</a:t>
            </a:r>
          </a:p>
        </p:txBody>
      </p:sp>
      <p:sp>
        <p:nvSpPr>
          <p:cNvPr id="20" name="Textplatzhalter 10">
            <a:extLst>
              <a:ext uri="{FF2B5EF4-FFF2-40B4-BE49-F238E27FC236}">
                <a16:creationId xmlns:a16="http://schemas.microsoft.com/office/drawing/2014/main" id="{D0BBCE9F-9FEB-BDC0-8FB5-CB80A6F7F3BE}"/>
              </a:ext>
            </a:extLst>
          </p:cNvPr>
          <p:cNvSpPr txBox="1">
            <a:spLocks/>
          </p:cNvSpPr>
          <p:nvPr/>
        </p:nvSpPr>
        <p:spPr>
          <a:xfrm>
            <a:off x="2643079" y="3121255"/>
            <a:ext cx="1836000" cy="2772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1000" dirty="0"/>
              <a:t>Umbau eines Teichs</a:t>
            </a:r>
          </a:p>
          <a:p>
            <a:pPr marL="0" indent="0" algn="ctr">
              <a:buNone/>
            </a:pPr>
            <a:endParaRPr lang="de-DE" sz="1000" dirty="0"/>
          </a:p>
          <a:p>
            <a:pPr marL="0" indent="0" algn="ctr">
              <a:buNone/>
            </a:pPr>
            <a:r>
              <a:rPr lang="de-DE" sz="1000" dirty="0"/>
              <a:t>Sammeln von Regenwasser über Zulaufgräben</a:t>
            </a:r>
          </a:p>
          <a:p>
            <a:pPr marL="0" indent="0" algn="ctr">
              <a:buNone/>
            </a:pPr>
            <a:endParaRPr lang="de-DE" sz="1000" dirty="0"/>
          </a:p>
          <a:p>
            <a:pPr marL="0" indent="0" algn="ctr">
              <a:buNone/>
            </a:pPr>
            <a:r>
              <a:rPr lang="de-DE" sz="1000" dirty="0"/>
              <a:t>Filtern des Wassers</a:t>
            </a:r>
          </a:p>
          <a:p>
            <a:pPr marL="0" indent="0" algn="ctr">
              <a:buNone/>
            </a:pPr>
            <a:endParaRPr lang="de-DE" sz="1000" dirty="0"/>
          </a:p>
          <a:p>
            <a:pPr marL="0" indent="0" algn="ctr">
              <a:buNone/>
            </a:pPr>
            <a:r>
              <a:rPr lang="de-DE" sz="1000" dirty="0"/>
              <a:t>Pumpen des Wassers in einen Hochbehälter</a:t>
            </a:r>
          </a:p>
          <a:p>
            <a:pPr marL="0" indent="0" algn="ctr">
              <a:buNone/>
            </a:pPr>
            <a:endParaRPr lang="de-DE" sz="1000" dirty="0"/>
          </a:p>
          <a:p>
            <a:pPr marL="0" indent="0" algn="ctr">
              <a:buNone/>
            </a:pPr>
            <a:r>
              <a:rPr lang="de-DE" sz="1000" dirty="0"/>
              <a:t>Verteilen des Wassers über Trinkwasserleitungen</a:t>
            </a:r>
          </a:p>
          <a:p>
            <a:pPr marL="0" indent="0" algn="ctr">
              <a:buNone/>
            </a:pPr>
            <a:endParaRPr lang="de-DE" sz="1000" dirty="0"/>
          </a:p>
          <a:p>
            <a:pPr marL="0" indent="0" algn="ctr">
              <a:buNone/>
            </a:pPr>
            <a:r>
              <a:rPr lang="de-DE" sz="1000" dirty="0"/>
              <a:t>Bereitstellen des Wassers an Zapfstellen und in sanitären Anlagen</a:t>
            </a:r>
          </a:p>
          <a:p>
            <a:endParaRPr lang="de-DE" sz="1000" dirty="0"/>
          </a:p>
          <a:p>
            <a:endParaRPr lang="de-DE" sz="1000" dirty="0"/>
          </a:p>
          <a:p>
            <a:endParaRPr lang="de-DE" sz="1000" dirty="0"/>
          </a:p>
          <a:p>
            <a:endParaRPr lang="de-DE" sz="1000" dirty="0"/>
          </a:p>
          <a:p>
            <a:endParaRPr lang="de-DE" sz="1000" dirty="0"/>
          </a:p>
        </p:txBody>
      </p:sp>
      <p:sp>
        <p:nvSpPr>
          <p:cNvPr id="21" name="Textplatzhalter 10">
            <a:extLst>
              <a:ext uri="{FF2B5EF4-FFF2-40B4-BE49-F238E27FC236}">
                <a16:creationId xmlns:a16="http://schemas.microsoft.com/office/drawing/2014/main" id="{10AD1714-395B-3673-99A5-D492E5F59C70}"/>
              </a:ext>
            </a:extLst>
          </p:cNvPr>
          <p:cNvSpPr txBox="1">
            <a:spLocks/>
          </p:cNvSpPr>
          <p:nvPr/>
        </p:nvSpPr>
        <p:spPr>
          <a:xfrm>
            <a:off x="4717785" y="3121255"/>
            <a:ext cx="1836000" cy="2106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1000" dirty="0"/>
              <a:t>Bohren von neuen leistungsfähigen Brunnen</a:t>
            </a:r>
          </a:p>
          <a:p>
            <a:pPr marL="0" indent="0" algn="ctr">
              <a:buNone/>
            </a:pPr>
            <a:endParaRPr lang="de-DE" sz="1000" dirty="0"/>
          </a:p>
          <a:p>
            <a:pPr marL="0" indent="0" algn="ctr">
              <a:buNone/>
            </a:pPr>
            <a:r>
              <a:rPr lang="de-DE" sz="1000" dirty="0"/>
              <a:t>Herausfiltern des Arsens aus dem Brunnenwasser</a:t>
            </a:r>
          </a:p>
          <a:p>
            <a:pPr marL="0" indent="0" algn="ctr">
              <a:buNone/>
            </a:pPr>
            <a:endParaRPr lang="de-DE" sz="1000" dirty="0"/>
          </a:p>
          <a:p>
            <a:pPr marL="0" indent="0" algn="ctr">
              <a:buNone/>
            </a:pPr>
            <a:r>
              <a:rPr lang="de-DE" sz="1000" dirty="0"/>
              <a:t>Pumpen des Wassers in einen Hochbehälter</a:t>
            </a:r>
          </a:p>
          <a:p>
            <a:pPr marL="0" indent="0" algn="ctr">
              <a:buNone/>
            </a:pPr>
            <a:endParaRPr lang="de-DE" sz="1000" dirty="0"/>
          </a:p>
          <a:p>
            <a:pPr marL="0" indent="0" algn="ctr">
              <a:buNone/>
            </a:pPr>
            <a:r>
              <a:rPr lang="de-DE" sz="1000" dirty="0"/>
              <a:t>Bereitstellen des Wassers an Zapfstellen und sanitären Anlagen</a:t>
            </a:r>
          </a:p>
          <a:p>
            <a:pPr marL="0" indent="0" algn="ctr">
              <a:buNone/>
            </a:pPr>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sp>
        <p:nvSpPr>
          <p:cNvPr id="31" name="Textplatzhalter 10">
            <a:extLst>
              <a:ext uri="{FF2B5EF4-FFF2-40B4-BE49-F238E27FC236}">
                <a16:creationId xmlns:a16="http://schemas.microsoft.com/office/drawing/2014/main" id="{94EF01C3-CCC7-54BA-78A2-D80B246CEC1E}"/>
              </a:ext>
            </a:extLst>
          </p:cNvPr>
          <p:cNvSpPr txBox="1">
            <a:spLocks/>
          </p:cNvSpPr>
          <p:nvPr/>
        </p:nvSpPr>
        <p:spPr>
          <a:xfrm>
            <a:off x="6792134" y="3121254"/>
            <a:ext cx="1836000" cy="2448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1000" dirty="0"/>
              <a:t>herkömmliche Latrinen</a:t>
            </a:r>
          </a:p>
          <a:p>
            <a:pPr marL="0" indent="0" algn="ctr">
              <a:buNone/>
            </a:pPr>
            <a:endParaRPr lang="de-DE" sz="1000" dirty="0"/>
          </a:p>
          <a:p>
            <a:pPr marL="0" indent="0" algn="ctr">
              <a:buNone/>
            </a:pPr>
            <a:endParaRPr lang="de-DE" sz="1000" dirty="0"/>
          </a:p>
          <a:p>
            <a:pPr marL="0" indent="0" algn="ctr">
              <a:buNone/>
            </a:pPr>
            <a:r>
              <a:rPr lang="de-DE" sz="1000" dirty="0"/>
              <a:t>sanitäre Gemeinschaftsanlagen (Toiletten)</a:t>
            </a:r>
          </a:p>
          <a:p>
            <a:pPr marL="0" indent="0" algn="ctr">
              <a:buNone/>
            </a:pPr>
            <a:endParaRPr lang="de-DE" sz="1000" dirty="0"/>
          </a:p>
          <a:p>
            <a:pPr marL="0" indent="0" algn="ctr">
              <a:buNone/>
            </a:pPr>
            <a:r>
              <a:rPr lang="de-DE" sz="1000" dirty="0"/>
              <a:t>Anschluss an eine Abwasserleitung</a:t>
            </a:r>
          </a:p>
          <a:p>
            <a:pPr marL="0" indent="0" algn="ctr">
              <a:buNone/>
            </a:pPr>
            <a:endParaRPr lang="de-DE" sz="1000" dirty="0"/>
          </a:p>
          <a:p>
            <a:pPr marL="0" indent="0" algn="ctr">
              <a:buNone/>
            </a:pPr>
            <a:r>
              <a:rPr lang="de-DE" sz="1000" dirty="0"/>
              <a:t>Abwasserleitung als Fallrohr</a:t>
            </a:r>
          </a:p>
          <a:p>
            <a:pPr marL="0" indent="0" algn="ctr">
              <a:buNone/>
            </a:pPr>
            <a:endParaRPr lang="de-DE" sz="1000" dirty="0"/>
          </a:p>
          <a:p>
            <a:pPr marL="0" indent="0" algn="ctr">
              <a:buNone/>
            </a:pPr>
            <a:r>
              <a:rPr lang="de-DE" sz="1000" dirty="0"/>
              <a:t>Absetzbecken mit natürlicher Kompostierung</a:t>
            </a:r>
          </a:p>
          <a:p>
            <a:pPr marL="0" indent="0">
              <a:buNone/>
            </a:pPr>
            <a:endParaRPr lang="de-DE" sz="1000" dirty="0"/>
          </a:p>
          <a:p>
            <a:endParaRPr lang="de-DE" sz="1000" dirty="0"/>
          </a:p>
          <a:p>
            <a:endParaRPr lang="de-DE" sz="1000" dirty="0"/>
          </a:p>
          <a:p>
            <a:endParaRPr lang="de-DE" sz="1000" dirty="0"/>
          </a:p>
          <a:p>
            <a:endParaRPr lang="de-DE" sz="1000" dirty="0"/>
          </a:p>
          <a:p>
            <a:endParaRPr lang="de-DE" sz="1000" dirty="0"/>
          </a:p>
          <a:p>
            <a:endParaRPr lang="de-DE" sz="1000" dirty="0"/>
          </a:p>
        </p:txBody>
      </p:sp>
      <p:grpSp>
        <p:nvGrpSpPr>
          <p:cNvPr id="52" name="Gruppieren 51">
            <a:extLst>
              <a:ext uri="{FF2B5EF4-FFF2-40B4-BE49-F238E27FC236}">
                <a16:creationId xmlns:a16="http://schemas.microsoft.com/office/drawing/2014/main" id="{5F50CA51-72F5-930D-EA23-0309BE5593B6}"/>
              </a:ext>
            </a:extLst>
          </p:cNvPr>
          <p:cNvGrpSpPr/>
          <p:nvPr/>
        </p:nvGrpSpPr>
        <p:grpSpPr>
          <a:xfrm>
            <a:off x="3466921" y="3353453"/>
            <a:ext cx="188316" cy="1980549"/>
            <a:chOff x="3418240" y="3353453"/>
            <a:chExt cx="188316" cy="1980549"/>
          </a:xfrm>
          <a:solidFill>
            <a:schemeClr val="bg1"/>
          </a:solidFill>
        </p:grpSpPr>
        <p:sp>
          <p:nvSpPr>
            <p:cNvPr id="36" name="Pfeil: Chevron 35">
              <a:extLst>
                <a:ext uri="{FF2B5EF4-FFF2-40B4-BE49-F238E27FC236}">
                  <a16:creationId xmlns:a16="http://schemas.microsoft.com/office/drawing/2014/main" id="{962FC570-739A-F774-C64D-CB347D5FC171}"/>
                </a:ext>
              </a:extLst>
            </p:cNvPr>
            <p:cNvSpPr/>
            <p:nvPr/>
          </p:nvSpPr>
          <p:spPr>
            <a:xfrm rot="5400000">
              <a:off x="3443931" y="3327762"/>
              <a:ext cx="136933" cy="188316"/>
            </a:xfrm>
            <a:prstGeom prst="chevron">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43" name="Pfeil: Chevron 42">
              <a:extLst>
                <a:ext uri="{FF2B5EF4-FFF2-40B4-BE49-F238E27FC236}">
                  <a16:creationId xmlns:a16="http://schemas.microsoft.com/office/drawing/2014/main" id="{95FF0EFC-CBFF-C057-F498-BAD6D185F605}"/>
                </a:ext>
              </a:extLst>
            </p:cNvPr>
            <p:cNvSpPr/>
            <p:nvPr/>
          </p:nvSpPr>
          <p:spPr>
            <a:xfrm rot="5400000">
              <a:off x="3443931" y="3835816"/>
              <a:ext cx="136933" cy="188316"/>
            </a:xfrm>
            <a:prstGeom prst="chevron">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44" name="Pfeil: Chevron 43">
              <a:extLst>
                <a:ext uri="{FF2B5EF4-FFF2-40B4-BE49-F238E27FC236}">
                  <a16:creationId xmlns:a16="http://schemas.microsoft.com/office/drawing/2014/main" id="{D99E07F3-1B42-7FB7-D288-02EEE4A08633}"/>
                </a:ext>
              </a:extLst>
            </p:cNvPr>
            <p:cNvSpPr/>
            <p:nvPr/>
          </p:nvSpPr>
          <p:spPr>
            <a:xfrm rot="5400000">
              <a:off x="3443931" y="4185401"/>
              <a:ext cx="136933" cy="188316"/>
            </a:xfrm>
            <a:prstGeom prst="chevron">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45" name="Pfeil: Chevron 44">
              <a:extLst>
                <a:ext uri="{FF2B5EF4-FFF2-40B4-BE49-F238E27FC236}">
                  <a16:creationId xmlns:a16="http://schemas.microsoft.com/office/drawing/2014/main" id="{8C599747-4F9B-CFF2-F95B-D686D93B9070}"/>
                </a:ext>
              </a:extLst>
            </p:cNvPr>
            <p:cNvSpPr/>
            <p:nvPr/>
          </p:nvSpPr>
          <p:spPr>
            <a:xfrm rot="5400000">
              <a:off x="3443931" y="4675436"/>
              <a:ext cx="136933" cy="188316"/>
            </a:xfrm>
            <a:prstGeom prst="chevron">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46" name="Pfeil: Chevron 45">
              <a:extLst>
                <a:ext uri="{FF2B5EF4-FFF2-40B4-BE49-F238E27FC236}">
                  <a16:creationId xmlns:a16="http://schemas.microsoft.com/office/drawing/2014/main" id="{9A79E6D6-F760-1391-2838-8F3619B7DC41}"/>
                </a:ext>
              </a:extLst>
            </p:cNvPr>
            <p:cNvSpPr/>
            <p:nvPr/>
          </p:nvSpPr>
          <p:spPr>
            <a:xfrm rot="5400000">
              <a:off x="3443931" y="5171378"/>
              <a:ext cx="136933" cy="188316"/>
            </a:xfrm>
            <a:prstGeom prst="chevron">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grpSp>
      <p:sp>
        <p:nvSpPr>
          <p:cNvPr id="48" name="Textplatzhalter 10">
            <a:extLst>
              <a:ext uri="{FF2B5EF4-FFF2-40B4-BE49-F238E27FC236}">
                <a16:creationId xmlns:a16="http://schemas.microsoft.com/office/drawing/2014/main" id="{AC2A7AB8-789D-A222-D15D-FCB437498800}"/>
              </a:ext>
            </a:extLst>
          </p:cNvPr>
          <p:cNvSpPr txBox="1">
            <a:spLocks/>
          </p:cNvSpPr>
          <p:nvPr/>
        </p:nvSpPr>
        <p:spPr>
          <a:xfrm>
            <a:off x="2643079" y="2689256"/>
            <a:ext cx="183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2a: Wassergewinnung mit Teichwasser</a:t>
            </a:r>
          </a:p>
        </p:txBody>
      </p:sp>
      <p:sp>
        <p:nvSpPr>
          <p:cNvPr id="54" name="Textplatzhalter 10">
            <a:extLst>
              <a:ext uri="{FF2B5EF4-FFF2-40B4-BE49-F238E27FC236}">
                <a16:creationId xmlns:a16="http://schemas.microsoft.com/office/drawing/2014/main" id="{5D844455-35BD-13F3-4C22-571D3B4488B8}"/>
              </a:ext>
            </a:extLst>
          </p:cNvPr>
          <p:cNvSpPr txBox="1">
            <a:spLocks/>
          </p:cNvSpPr>
          <p:nvPr/>
        </p:nvSpPr>
        <p:spPr>
          <a:xfrm>
            <a:off x="4717785" y="2689256"/>
            <a:ext cx="183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2b: Wassergewinnung mit Brunnenwasser</a:t>
            </a:r>
          </a:p>
        </p:txBody>
      </p:sp>
      <p:grpSp>
        <p:nvGrpSpPr>
          <p:cNvPr id="62" name="Gruppieren 61">
            <a:extLst>
              <a:ext uri="{FF2B5EF4-FFF2-40B4-BE49-F238E27FC236}">
                <a16:creationId xmlns:a16="http://schemas.microsoft.com/office/drawing/2014/main" id="{F1B62132-3511-FEE7-F42F-46B9A20BA331}"/>
              </a:ext>
            </a:extLst>
          </p:cNvPr>
          <p:cNvGrpSpPr/>
          <p:nvPr/>
        </p:nvGrpSpPr>
        <p:grpSpPr>
          <a:xfrm>
            <a:off x="5541627" y="3523021"/>
            <a:ext cx="188316" cy="1141773"/>
            <a:chOff x="5503247" y="3523021"/>
            <a:chExt cx="188316" cy="1141773"/>
          </a:xfrm>
        </p:grpSpPr>
        <p:sp>
          <p:nvSpPr>
            <p:cNvPr id="59" name="Pfeil: Chevron 58">
              <a:extLst>
                <a:ext uri="{FF2B5EF4-FFF2-40B4-BE49-F238E27FC236}">
                  <a16:creationId xmlns:a16="http://schemas.microsoft.com/office/drawing/2014/main" id="{8AB64924-ADCD-B933-1F6B-B0CA8F11759F}"/>
                </a:ext>
              </a:extLst>
            </p:cNvPr>
            <p:cNvSpPr/>
            <p:nvPr/>
          </p:nvSpPr>
          <p:spPr>
            <a:xfrm rot="5400000">
              <a:off x="5528938" y="3497330"/>
              <a:ext cx="136933" cy="188316"/>
            </a:xfrm>
            <a:prstGeom prst="chevron">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60" name="Pfeil: Chevron 59">
              <a:extLst>
                <a:ext uri="{FF2B5EF4-FFF2-40B4-BE49-F238E27FC236}">
                  <a16:creationId xmlns:a16="http://schemas.microsoft.com/office/drawing/2014/main" id="{FE1F2D57-31E1-D546-ADD9-D7F6C3D72E30}"/>
                </a:ext>
              </a:extLst>
            </p:cNvPr>
            <p:cNvSpPr/>
            <p:nvPr/>
          </p:nvSpPr>
          <p:spPr>
            <a:xfrm rot="5400000">
              <a:off x="5528938" y="4005818"/>
              <a:ext cx="136933" cy="188316"/>
            </a:xfrm>
            <a:prstGeom prst="chevron">
              <a:avLst>
                <a:gd name="adj" fmla="val 50001"/>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61" name="Pfeil: Chevron 60">
              <a:extLst>
                <a:ext uri="{FF2B5EF4-FFF2-40B4-BE49-F238E27FC236}">
                  <a16:creationId xmlns:a16="http://schemas.microsoft.com/office/drawing/2014/main" id="{36E34A55-8449-A6E6-4BAD-AB81C8F28972}"/>
                </a:ext>
              </a:extLst>
            </p:cNvPr>
            <p:cNvSpPr/>
            <p:nvPr/>
          </p:nvSpPr>
          <p:spPr>
            <a:xfrm rot="5400000">
              <a:off x="5528938" y="4502170"/>
              <a:ext cx="136933" cy="188316"/>
            </a:xfrm>
            <a:prstGeom prst="chevron">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grpSp>
      <p:sp>
        <p:nvSpPr>
          <p:cNvPr id="65" name="Textplatzhalter 10">
            <a:extLst>
              <a:ext uri="{FF2B5EF4-FFF2-40B4-BE49-F238E27FC236}">
                <a16:creationId xmlns:a16="http://schemas.microsoft.com/office/drawing/2014/main" id="{2BFEBC44-2E84-5040-1A1C-B012A03D6899}"/>
              </a:ext>
            </a:extLst>
          </p:cNvPr>
          <p:cNvSpPr txBox="1">
            <a:spLocks/>
          </p:cNvSpPr>
          <p:nvPr/>
        </p:nvSpPr>
        <p:spPr>
          <a:xfrm>
            <a:off x="6792134" y="2689256"/>
            <a:ext cx="1836000" cy="432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2c: Abwasserentsorgung</a:t>
            </a:r>
          </a:p>
        </p:txBody>
      </p:sp>
      <p:grpSp>
        <p:nvGrpSpPr>
          <p:cNvPr id="78" name="Gruppieren 77">
            <a:extLst>
              <a:ext uri="{FF2B5EF4-FFF2-40B4-BE49-F238E27FC236}">
                <a16:creationId xmlns:a16="http://schemas.microsoft.com/office/drawing/2014/main" id="{9BE487A1-BACC-2837-D699-6D9D0DA4CD0D}"/>
              </a:ext>
            </a:extLst>
          </p:cNvPr>
          <p:cNvGrpSpPr/>
          <p:nvPr/>
        </p:nvGrpSpPr>
        <p:grpSpPr>
          <a:xfrm>
            <a:off x="7615976" y="4206392"/>
            <a:ext cx="188316" cy="978120"/>
            <a:chOff x="7615976" y="4206392"/>
            <a:chExt cx="188316" cy="978120"/>
          </a:xfrm>
        </p:grpSpPr>
        <p:sp>
          <p:nvSpPr>
            <p:cNvPr id="75" name="Pfeil: Chevron 74">
              <a:extLst>
                <a:ext uri="{FF2B5EF4-FFF2-40B4-BE49-F238E27FC236}">
                  <a16:creationId xmlns:a16="http://schemas.microsoft.com/office/drawing/2014/main" id="{AE38F542-0E00-6574-EC95-38540467615D}"/>
                </a:ext>
              </a:extLst>
            </p:cNvPr>
            <p:cNvSpPr/>
            <p:nvPr/>
          </p:nvSpPr>
          <p:spPr>
            <a:xfrm rot="5400000">
              <a:off x="7641667" y="4180701"/>
              <a:ext cx="136933" cy="188316"/>
            </a:xfrm>
            <a:prstGeom prst="chevron">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76" name="Pfeil: Chevron 75">
              <a:extLst>
                <a:ext uri="{FF2B5EF4-FFF2-40B4-BE49-F238E27FC236}">
                  <a16:creationId xmlns:a16="http://schemas.microsoft.com/office/drawing/2014/main" id="{0B9E37EB-16C4-C993-2FDF-4C061356493B}"/>
                </a:ext>
              </a:extLst>
            </p:cNvPr>
            <p:cNvSpPr/>
            <p:nvPr/>
          </p:nvSpPr>
          <p:spPr>
            <a:xfrm rot="5400000">
              <a:off x="7641667" y="4675437"/>
              <a:ext cx="136933" cy="188316"/>
            </a:xfrm>
            <a:prstGeom prst="chevron">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77" name="Pfeil: Chevron 76">
              <a:extLst>
                <a:ext uri="{FF2B5EF4-FFF2-40B4-BE49-F238E27FC236}">
                  <a16:creationId xmlns:a16="http://schemas.microsoft.com/office/drawing/2014/main" id="{F6E0E650-1FE8-75F5-C8DE-685CBFF62BC1}"/>
                </a:ext>
              </a:extLst>
            </p:cNvPr>
            <p:cNvSpPr/>
            <p:nvPr/>
          </p:nvSpPr>
          <p:spPr>
            <a:xfrm rot="5400000">
              <a:off x="7641667" y="5021888"/>
              <a:ext cx="136933" cy="188316"/>
            </a:xfrm>
            <a:prstGeom prst="chevron">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grpSp>
    </p:spTree>
    <p:extLst>
      <p:ext uri="{BB962C8B-B14F-4D97-AF65-F5344CB8AC3E}">
        <p14:creationId xmlns:p14="http://schemas.microsoft.com/office/powerpoint/2010/main" val="165875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Gerader Verbinder 41">
            <a:extLst>
              <a:ext uri="{FF2B5EF4-FFF2-40B4-BE49-F238E27FC236}">
                <a16:creationId xmlns:a16="http://schemas.microsoft.com/office/drawing/2014/main" id="{0440458E-CA94-816F-73ED-E05E52A83862}"/>
              </a:ext>
            </a:extLst>
          </p:cNvPr>
          <p:cNvCxnSpPr>
            <a:cxnSpLocks/>
            <a:stCxn id="19" idx="0"/>
            <a:endCxn id="13" idx="2"/>
          </p:cNvCxnSpPr>
          <p:nvPr/>
        </p:nvCxnSpPr>
        <p:spPr>
          <a:xfrm flipV="1">
            <a:off x="4574019" y="2132979"/>
            <a:ext cx="1021734" cy="558089"/>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1" name="Textplatzhalter 10">
            <a:extLst>
              <a:ext uri="{FF2B5EF4-FFF2-40B4-BE49-F238E27FC236}">
                <a16:creationId xmlns:a16="http://schemas.microsoft.com/office/drawing/2014/main" id="{375BC4DB-FF28-437A-B06D-05C87345FC0A}"/>
              </a:ext>
            </a:extLst>
          </p:cNvPr>
          <p:cNvSpPr>
            <a:spLocks noGrp="1"/>
          </p:cNvSpPr>
          <p:nvPr>
            <p:ph type="body" sz="quarter" idx="10"/>
          </p:nvPr>
        </p:nvSpPr>
        <p:spPr>
          <a:xfrm>
            <a:off x="525753" y="1538979"/>
            <a:ext cx="1836000" cy="594000"/>
          </a:xfrm>
          <a:solidFill>
            <a:schemeClr val="accent3">
              <a:lumMod val="40000"/>
              <a:lumOff val="60000"/>
            </a:schemeClr>
          </a:solidFill>
          <a:ln>
            <a:noFill/>
          </a:ln>
        </p:spPr>
        <p:txBody>
          <a:bodyPr/>
          <a:lstStyle/>
          <a:p>
            <a:pPr marL="0" indent="0">
              <a:buNone/>
            </a:pPr>
            <a:r>
              <a:rPr lang="de-DE" sz="1000" dirty="0"/>
              <a:t>Wir klären, um was es sich grundsätzlich handelt.</a:t>
            </a:r>
          </a:p>
        </p:txBody>
      </p:sp>
      <p:sp>
        <p:nvSpPr>
          <p:cNvPr id="12" name="Textplatzhalter 11">
            <a:extLst>
              <a:ext uri="{FF2B5EF4-FFF2-40B4-BE49-F238E27FC236}">
                <a16:creationId xmlns:a16="http://schemas.microsoft.com/office/drawing/2014/main" id="{EF608807-05E2-4757-AD12-8A32C942A2C9}"/>
              </a:ext>
            </a:extLst>
          </p:cNvPr>
          <p:cNvSpPr>
            <a:spLocks noGrp="1"/>
          </p:cNvSpPr>
          <p:nvPr>
            <p:ph type="body" sz="quarter" idx="11"/>
          </p:nvPr>
        </p:nvSpPr>
        <p:spPr>
          <a:xfrm>
            <a:off x="2601753" y="1538979"/>
            <a:ext cx="1836000" cy="594000"/>
          </a:xfrm>
          <a:solidFill>
            <a:schemeClr val="accent3">
              <a:lumMod val="40000"/>
              <a:lumOff val="60000"/>
            </a:schemeClr>
          </a:solidFill>
          <a:ln>
            <a:noFill/>
          </a:ln>
        </p:spPr>
        <p:txBody>
          <a:bodyPr/>
          <a:lstStyle/>
          <a:p>
            <a:pPr marL="0" indent="0">
              <a:buNone/>
            </a:pPr>
            <a:r>
              <a:rPr lang="de-DE" sz="1000" dirty="0"/>
              <a:t>Wir klären, wie die Menschen leben und welche Nöte sie haben.</a:t>
            </a:r>
          </a:p>
          <a:p>
            <a:pPr marL="0" indent="0">
              <a:buNone/>
            </a:pPr>
            <a:endParaRPr lang="de-DE" dirty="0"/>
          </a:p>
        </p:txBody>
      </p:sp>
      <p:sp>
        <p:nvSpPr>
          <p:cNvPr id="13" name="Textplatzhalter 12">
            <a:extLst>
              <a:ext uri="{FF2B5EF4-FFF2-40B4-BE49-F238E27FC236}">
                <a16:creationId xmlns:a16="http://schemas.microsoft.com/office/drawing/2014/main" id="{2667FF37-B519-4D65-AB18-C6FEFD42FA80}"/>
              </a:ext>
            </a:extLst>
          </p:cNvPr>
          <p:cNvSpPr>
            <a:spLocks noGrp="1"/>
          </p:cNvSpPr>
          <p:nvPr>
            <p:ph type="body" sz="quarter" idx="12"/>
          </p:nvPr>
        </p:nvSpPr>
        <p:spPr>
          <a:xfrm>
            <a:off x="4677753" y="1538979"/>
            <a:ext cx="1836000" cy="594000"/>
          </a:xfrm>
          <a:solidFill>
            <a:schemeClr val="accent3"/>
          </a:solidFill>
          <a:ln>
            <a:noFill/>
          </a:ln>
        </p:spPr>
        <p:txBody>
          <a:bodyPr/>
          <a:lstStyle/>
          <a:p>
            <a:pPr marL="0" indent="0">
              <a:buNone/>
            </a:pPr>
            <a:r>
              <a:rPr lang="de-DE" sz="1000" dirty="0"/>
              <a:t>Wir analysieren Maßnahmen, mit denen Abhilfe geschaffen wird. </a:t>
            </a:r>
          </a:p>
          <a:p>
            <a:pPr marL="0" indent="0">
              <a:buNone/>
            </a:pPr>
            <a:endParaRPr lang="de-DE" sz="10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3" name="Textplatzhalter 12">
            <a:extLst>
              <a:ext uri="{FF2B5EF4-FFF2-40B4-BE49-F238E27FC236}">
                <a16:creationId xmlns:a16="http://schemas.microsoft.com/office/drawing/2014/main" id="{F1C07ED4-9B92-63B2-5435-151121A75065}"/>
              </a:ext>
            </a:extLst>
          </p:cNvPr>
          <p:cNvSpPr txBox="1">
            <a:spLocks/>
          </p:cNvSpPr>
          <p:nvPr/>
        </p:nvSpPr>
        <p:spPr>
          <a:xfrm>
            <a:off x="6753753" y="1543883"/>
            <a:ext cx="1872000" cy="594000"/>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spc="-10" dirty="0"/>
              <a:t>Wir diskutieren und begründen mögliche Probleme und deren Lösung.</a:t>
            </a:r>
          </a:p>
        </p:txBody>
      </p:sp>
      <p:grpSp>
        <p:nvGrpSpPr>
          <p:cNvPr id="8" name="Gruppieren 7">
            <a:extLst>
              <a:ext uri="{FF2B5EF4-FFF2-40B4-BE49-F238E27FC236}">
                <a16:creationId xmlns:a16="http://schemas.microsoft.com/office/drawing/2014/main" id="{AEFD246D-B1BA-9D3A-1351-F34E16778E34}"/>
              </a:ext>
            </a:extLst>
          </p:cNvPr>
          <p:cNvGrpSpPr/>
          <p:nvPr/>
        </p:nvGrpSpPr>
        <p:grpSpPr>
          <a:xfrm>
            <a:off x="2387932" y="1697812"/>
            <a:ext cx="4339641" cy="276334"/>
            <a:chOff x="2387932" y="1724956"/>
            <a:chExt cx="4339641" cy="276334"/>
          </a:xfrm>
        </p:grpSpPr>
        <p:sp>
          <p:nvSpPr>
            <p:cNvPr id="2" name="Pfeil: Chevron 1">
              <a:extLst>
                <a:ext uri="{FF2B5EF4-FFF2-40B4-BE49-F238E27FC236}">
                  <a16:creationId xmlns:a16="http://schemas.microsoft.com/office/drawing/2014/main" id="{8AC78BE2-C670-CA0C-2FBB-EC8B828E5FF1}"/>
                </a:ext>
              </a:extLst>
            </p:cNvPr>
            <p:cNvSpPr/>
            <p:nvPr/>
          </p:nvSpPr>
          <p:spPr>
            <a:xfrm>
              <a:off x="2387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 name="Pfeil: Chevron 4">
              <a:extLst>
                <a:ext uri="{FF2B5EF4-FFF2-40B4-BE49-F238E27FC236}">
                  <a16:creationId xmlns:a16="http://schemas.microsoft.com/office/drawing/2014/main" id="{74EC68D2-A735-A5E5-2462-4031A855C92E}"/>
                </a:ext>
              </a:extLst>
            </p:cNvPr>
            <p:cNvSpPr/>
            <p:nvPr/>
          </p:nvSpPr>
          <p:spPr>
            <a:xfrm>
              <a:off x="4463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Pfeil: Chevron 5">
              <a:extLst>
                <a:ext uri="{FF2B5EF4-FFF2-40B4-BE49-F238E27FC236}">
                  <a16:creationId xmlns:a16="http://schemas.microsoft.com/office/drawing/2014/main" id="{2D1562DE-35EE-3E31-ECA4-4D163E6943F5}"/>
                </a:ext>
              </a:extLst>
            </p:cNvPr>
            <p:cNvSpPr/>
            <p:nvPr/>
          </p:nvSpPr>
          <p:spPr>
            <a:xfrm>
              <a:off x="6539932" y="1743238"/>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 name="Textplatzhalter 10">
            <a:extLst>
              <a:ext uri="{FF2B5EF4-FFF2-40B4-BE49-F238E27FC236}">
                <a16:creationId xmlns:a16="http://schemas.microsoft.com/office/drawing/2014/main" id="{196C05F0-E67F-8E0C-D404-D34275323559}"/>
              </a:ext>
            </a:extLst>
          </p:cNvPr>
          <p:cNvSpPr txBox="1">
            <a:spLocks/>
          </p:cNvSpPr>
          <p:nvPr/>
        </p:nvSpPr>
        <p:spPr>
          <a:xfrm>
            <a:off x="527047" y="2222933"/>
            <a:ext cx="8094665" cy="258053"/>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Die meisten Informationen und Erkenntnisse werden wir den Atlaskarten entnehmen.</a:t>
            </a:r>
          </a:p>
        </p:txBody>
      </p:sp>
      <p:sp>
        <p:nvSpPr>
          <p:cNvPr id="18" name="Textplatzhalter 10">
            <a:extLst>
              <a:ext uri="{FF2B5EF4-FFF2-40B4-BE49-F238E27FC236}">
                <a16:creationId xmlns:a16="http://schemas.microsoft.com/office/drawing/2014/main" id="{BD792EB3-CAC3-5BD5-C1E7-7C60769F525D}"/>
              </a:ext>
            </a:extLst>
          </p:cNvPr>
          <p:cNvSpPr txBox="1">
            <a:spLocks/>
          </p:cNvSpPr>
          <p:nvPr/>
        </p:nvSpPr>
        <p:spPr>
          <a:xfrm>
            <a:off x="522287" y="2962882"/>
            <a:ext cx="8103465" cy="2124000"/>
          </a:xfrm>
          <a:prstGeom prst="rect">
            <a:avLst/>
          </a:prstGeom>
          <a:solidFill>
            <a:schemeClr val="accent4">
              <a:lumMod val="40000"/>
              <a:lumOff val="60000"/>
            </a:schemeClr>
          </a:solidFill>
          <a:ln w="12700">
            <a:noFill/>
          </a:ln>
        </p:spPr>
        <p:txBody>
          <a:bodyPr vert="horz" wrap="square" lIns="90000" tIns="46800" rIns="90000" bIns="46800" numCol="3" spcCol="2700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dirty="0"/>
              <a:t>Ziel ist es, die Bevölkerung mit sauberem Trinkwasser durch ein geschlossenes Rohrleitungssystem zu versorgen. Das bisher offen gewonnene Wasser aus selbstgegrabenen Brunnen ist mit Keimen, Schlamm und gesundheitsgefährdendem Arsen belastet. Da das Wasser in den Rohrleitungen unter Druck stehen muss, pumpt man es zuvor in Wassertürme. Weil man dadurch keine aufwendigen Pumpen für das Leitungsnetz benötigt, funktioniert diese Wasserversorgung auch bei Strom-ausfällen. Man nutzt zwei Trinkwasser-quellen. Im Süden der Dörfer wird arsen-freies Regenwasser in einem bestehenden Teich, den die Dorfgemeinschaft umgebaut hat, gesammelt. Dazu legt man Gräben an, die das Wasser zum Teich leiten. Vor der Nutzung wird das Wasser gefiltert. Die zweite Wasserquelle liegt im Norden der Dörfer und besteht aus zwei neuen großen Brunnen, die auch während einer großen Trockenzeit Wasser führen. Deren Wasser wird danach in speziellen Filteranlagen von Arsen befreit. Da die Dorfbewohner nur in einfachen Hütten wohnen, holen sie sich das frische Wasser an Zapfstellen oder Wasch- und Toilettenhäusern (sanitäre Anlagen). </a:t>
            </a:r>
          </a:p>
          <a:p>
            <a:pPr marL="0" indent="0">
              <a:buFont typeface="Arial" panose="020B0604020202020204" pitchFamily="34" charset="0"/>
              <a:buNone/>
            </a:pPr>
            <a:r>
              <a:rPr lang="de-DE" sz="1000" dirty="0"/>
              <a:t>Da es im Dorf keine Kanalisation gibt, plant man, an einer bestimmten Stelle eine Reihe von Toilettenhäusern an eine Abwasser-leitung anzuschließen, die die Fäkalien in ein abgelegenes Absetzbecken leitet. Dort werden sie natürlich abgebaut. </a:t>
            </a:r>
          </a:p>
        </p:txBody>
      </p:sp>
      <p:sp>
        <p:nvSpPr>
          <p:cNvPr id="19" name="Textplatzhalter 10">
            <a:extLst>
              <a:ext uri="{FF2B5EF4-FFF2-40B4-BE49-F238E27FC236}">
                <a16:creationId xmlns:a16="http://schemas.microsoft.com/office/drawing/2014/main" id="{6E9D4B01-2E80-612F-ED3B-69F93A018E06}"/>
              </a:ext>
            </a:extLst>
          </p:cNvPr>
          <p:cNvSpPr txBox="1">
            <a:spLocks/>
          </p:cNvSpPr>
          <p:nvPr/>
        </p:nvSpPr>
        <p:spPr>
          <a:xfrm>
            <a:off x="522287" y="2691068"/>
            <a:ext cx="8103464" cy="269999"/>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Auswertung</a:t>
            </a:r>
          </a:p>
        </p:txBody>
      </p:sp>
    </p:spTree>
    <p:extLst>
      <p:ext uri="{BB962C8B-B14F-4D97-AF65-F5344CB8AC3E}">
        <p14:creationId xmlns:p14="http://schemas.microsoft.com/office/powerpoint/2010/main" val="942825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Gerader Verbinder 29">
            <a:extLst>
              <a:ext uri="{FF2B5EF4-FFF2-40B4-BE49-F238E27FC236}">
                <a16:creationId xmlns:a16="http://schemas.microsoft.com/office/drawing/2014/main" id="{F9193EE6-B51B-7D46-936B-610D586E8928}"/>
              </a:ext>
            </a:extLst>
          </p:cNvPr>
          <p:cNvCxnSpPr>
            <a:cxnSpLocks/>
            <a:stCxn id="32" idx="0"/>
            <a:endCxn id="3" idx="2"/>
          </p:cNvCxnSpPr>
          <p:nvPr/>
        </p:nvCxnSpPr>
        <p:spPr>
          <a:xfrm flipV="1">
            <a:off x="7362350" y="2137883"/>
            <a:ext cx="327403" cy="551372"/>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0444BD3B-886A-ADEF-7287-106713E3BCD5}"/>
              </a:ext>
            </a:extLst>
          </p:cNvPr>
          <p:cNvCxnSpPr>
            <a:cxnSpLocks/>
            <a:stCxn id="23" idx="0"/>
            <a:endCxn id="3" idx="2"/>
          </p:cNvCxnSpPr>
          <p:nvPr/>
        </p:nvCxnSpPr>
        <p:spPr>
          <a:xfrm flipV="1">
            <a:off x="4575567" y="2137883"/>
            <a:ext cx="3114186" cy="551372"/>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86F8583F-4CC9-3851-538D-74874C24A7EF}"/>
              </a:ext>
            </a:extLst>
          </p:cNvPr>
          <p:cNvCxnSpPr>
            <a:cxnSpLocks/>
            <a:stCxn id="15" idx="0"/>
            <a:endCxn id="3" idx="2"/>
          </p:cNvCxnSpPr>
          <p:nvPr/>
        </p:nvCxnSpPr>
        <p:spPr>
          <a:xfrm flipV="1">
            <a:off x="1782723" y="2137883"/>
            <a:ext cx="5907030" cy="551372"/>
          </a:xfrm>
          <a:prstGeom prst="line">
            <a:avLst/>
          </a:prstGeom>
          <a:ln w="19050">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9">
            <a:extLst>
              <a:ext uri="{FF2B5EF4-FFF2-40B4-BE49-F238E27FC236}">
                <a16:creationId xmlns:a16="http://schemas.microsoft.com/office/drawing/2014/main" id="{FB073E16-B98B-45D6-8D08-1A8DC1EA38C6}"/>
              </a:ext>
            </a:extLst>
          </p:cNvPr>
          <p:cNvSpPr>
            <a:spLocks noGrp="1"/>
          </p:cNvSpPr>
          <p:nvPr>
            <p:ph type="title"/>
          </p:nvPr>
        </p:nvSpPr>
        <p:spPr/>
        <p:txBody>
          <a:bodyPr/>
          <a:lstStyle/>
          <a:p>
            <a:r>
              <a:rPr lang="de-DE" sz="2800" dirty="0"/>
              <a:t>Ländliche Wasserversorgung im </a:t>
            </a:r>
            <a:r>
              <a:rPr lang="de-DE" sz="2800" dirty="0" err="1"/>
              <a:t>Gangesdelta</a:t>
            </a:r>
            <a:endParaRPr lang="de-DE" sz="2800" dirty="0"/>
          </a:p>
        </p:txBody>
      </p:sp>
      <p:sp>
        <p:nvSpPr>
          <p:cNvPr id="11" name="Textplatzhalter 10">
            <a:extLst>
              <a:ext uri="{FF2B5EF4-FFF2-40B4-BE49-F238E27FC236}">
                <a16:creationId xmlns:a16="http://schemas.microsoft.com/office/drawing/2014/main" id="{375BC4DB-FF28-437A-B06D-05C87345FC0A}"/>
              </a:ext>
            </a:extLst>
          </p:cNvPr>
          <p:cNvSpPr>
            <a:spLocks noGrp="1"/>
          </p:cNvSpPr>
          <p:nvPr>
            <p:ph type="body" sz="quarter" idx="10"/>
          </p:nvPr>
        </p:nvSpPr>
        <p:spPr>
          <a:xfrm>
            <a:off x="525753" y="1538979"/>
            <a:ext cx="1836000" cy="594000"/>
          </a:xfrm>
          <a:solidFill>
            <a:schemeClr val="accent3">
              <a:lumMod val="40000"/>
              <a:lumOff val="60000"/>
            </a:schemeClr>
          </a:solidFill>
          <a:ln>
            <a:noFill/>
          </a:ln>
        </p:spPr>
        <p:txBody>
          <a:bodyPr/>
          <a:lstStyle/>
          <a:p>
            <a:pPr marL="0" indent="0">
              <a:buNone/>
            </a:pPr>
            <a:r>
              <a:rPr lang="de-DE" sz="1000" dirty="0"/>
              <a:t>Wir klären, um was es sich grundsätzlich handelt.</a:t>
            </a:r>
          </a:p>
        </p:txBody>
      </p:sp>
      <p:sp>
        <p:nvSpPr>
          <p:cNvPr id="12" name="Textplatzhalter 11">
            <a:extLst>
              <a:ext uri="{FF2B5EF4-FFF2-40B4-BE49-F238E27FC236}">
                <a16:creationId xmlns:a16="http://schemas.microsoft.com/office/drawing/2014/main" id="{EF608807-05E2-4757-AD12-8A32C942A2C9}"/>
              </a:ext>
            </a:extLst>
          </p:cNvPr>
          <p:cNvSpPr>
            <a:spLocks noGrp="1"/>
          </p:cNvSpPr>
          <p:nvPr>
            <p:ph type="body" sz="quarter" idx="11"/>
          </p:nvPr>
        </p:nvSpPr>
        <p:spPr>
          <a:xfrm>
            <a:off x="2601753" y="1538979"/>
            <a:ext cx="1836000" cy="594000"/>
          </a:xfrm>
          <a:solidFill>
            <a:schemeClr val="accent3">
              <a:lumMod val="40000"/>
              <a:lumOff val="60000"/>
            </a:schemeClr>
          </a:solidFill>
          <a:ln>
            <a:noFill/>
          </a:ln>
        </p:spPr>
        <p:txBody>
          <a:bodyPr/>
          <a:lstStyle/>
          <a:p>
            <a:pPr marL="0" indent="0">
              <a:buNone/>
            </a:pPr>
            <a:r>
              <a:rPr lang="de-DE" sz="1000" dirty="0"/>
              <a:t>Wir klären, wie die Menschen leben und welche Nöte sie haben.</a:t>
            </a:r>
          </a:p>
          <a:p>
            <a:pPr marL="0" indent="0">
              <a:buNone/>
            </a:pPr>
            <a:endParaRPr lang="de-DE" dirty="0"/>
          </a:p>
        </p:txBody>
      </p:sp>
      <p:sp>
        <p:nvSpPr>
          <p:cNvPr id="13" name="Textplatzhalter 12">
            <a:extLst>
              <a:ext uri="{FF2B5EF4-FFF2-40B4-BE49-F238E27FC236}">
                <a16:creationId xmlns:a16="http://schemas.microsoft.com/office/drawing/2014/main" id="{2667FF37-B519-4D65-AB18-C6FEFD42FA80}"/>
              </a:ext>
            </a:extLst>
          </p:cNvPr>
          <p:cNvSpPr>
            <a:spLocks noGrp="1"/>
          </p:cNvSpPr>
          <p:nvPr>
            <p:ph type="body" sz="quarter" idx="12"/>
          </p:nvPr>
        </p:nvSpPr>
        <p:spPr>
          <a:xfrm>
            <a:off x="4677753" y="1538979"/>
            <a:ext cx="1836000" cy="594000"/>
          </a:xfrm>
          <a:solidFill>
            <a:schemeClr val="accent3">
              <a:lumMod val="40000"/>
              <a:lumOff val="60000"/>
            </a:schemeClr>
          </a:solidFill>
          <a:ln>
            <a:noFill/>
          </a:ln>
        </p:spPr>
        <p:txBody>
          <a:bodyPr/>
          <a:lstStyle/>
          <a:p>
            <a:pPr marL="0" indent="0">
              <a:buNone/>
            </a:pPr>
            <a:r>
              <a:rPr lang="de-DE" sz="1000" dirty="0"/>
              <a:t>Wir analysieren Maßnahmen, mit denen Abhilfe geschaffen wird. </a:t>
            </a:r>
          </a:p>
          <a:p>
            <a:pPr marL="0" indent="0">
              <a:buNone/>
            </a:pPr>
            <a:endParaRPr lang="de-DE" sz="1000" dirty="0"/>
          </a:p>
        </p:txBody>
      </p:sp>
      <p:sp>
        <p:nvSpPr>
          <p:cNvPr id="14" name="Textplatzhalter 13">
            <a:extLst>
              <a:ext uri="{FF2B5EF4-FFF2-40B4-BE49-F238E27FC236}">
                <a16:creationId xmlns:a16="http://schemas.microsoft.com/office/drawing/2014/main" id="{C308C333-1C6F-40C7-8E88-0FBCDF3A76CC}"/>
              </a:ext>
            </a:extLst>
          </p:cNvPr>
          <p:cNvSpPr>
            <a:spLocks noGrp="1"/>
          </p:cNvSpPr>
          <p:nvPr>
            <p:ph type="body" sz="quarter" idx="13"/>
          </p:nvPr>
        </p:nvSpPr>
        <p:spPr/>
        <p:txBody>
          <a:bodyPr/>
          <a:lstStyle/>
          <a:p>
            <a:r>
              <a:rPr lang="de-DE" sz="1400" dirty="0"/>
              <a:t>Dörfliches Gemeinschaftsprojekt im Rahmen einer Studie der Entwicklungszusammenarbeit</a:t>
            </a:r>
          </a:p>
        </p:txBody>
      </p:sp>
      <p:sp>
        <p:nvSpPr>
          <p:cNvPr id="3" name="Textplatzhalter 12">
            <a:extLst>
              <a:ext uri="{FF2B5EF4-FFF2-40B4-BE49-F238E27FC236}">
                <a16:creationId xmlns:a16="http://schemas.microsoft.com/office/drawing/2014/main" id="{F1C07ED4-9B92-63B2-5435-151121A75065}"/>
              </a:ext>
            </a:extLst>
          </p:cNvPr>
          <p:cNvSpPr txBox="1">
            <a:spLocks/>
          </p:cNvSpPr>
          <p:nvPr/>
        </p:nvSpPr>
        <p:spPr>
          <a:xfrm>
            <a:off x="6753753" y="1543883"/>
            <a:ext cx="1872000" cy="594000"/>
          </a:xfrm>
          <a:prstGeom prst="rect">
            <a:avLst/>
          </a:prstGeom>
          <a:solidFill>
            <a:schemeClr val="accent3"/>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spc="-10" dirty="0"/>
              <a:t>Wir diskutieren und begründen mögliche Probleme und deren Lösung.</a:t>
            </a:r>
          </a:p>
        </p:txBody>
      </p:sp>
      <p:grpSp>
        <p:nvGrpSpPr>
          <p:cNvPr id="8" name="Gruppieren 7">
            <a:extLst>
              <a:ext uri="{FF2B5EF4-FFF2-40B4-BE49-F238E27FC236}">
                <a16:creationId xmlns:a16="http://schemas.microsoft.com/office/drawing/2014/main" id="{AEFD246D-B1BA-9D3A-1351-F34E16778E34}"/>
              </a:ext>
            </a:extLst>
          </p:cNvPr>
          <p:cNvGrpSpPr/>
          <p:nvPr/>
        </p:nvGrpSpPr>
        <p:grpSpPr>
          <a:xfrm>
            <a:off x="2387932" y="1697812"/>
            <a:ext cx="4339641" cy="276334"/>
            <a:chOff x="2387932" y="1724956"/>
            <a:chExt cx="4339641" cy="276334"/>
          </a:xfrm>
        </p:grpSpPr>
        <p:sp>
          <p:nvSpPr>
            <p:cNvPr id="2" name="Pfeil: Chevron 1">
              <a:extLst>
                <a:ext uri="{FF2B5EF4-FFF2-40B4-BE49-F238E27FC236}">
                  <a16:creationId xmlns:a16="http://schemas.microsoft.com/office/drawing/2014/main" id="{8AC78BE2-C670-CA0C-2FBB-EC8B828E5FF1}"/>
                </a:ext>
              </a:extLst>
            </p:cNvPr>
            <p:cNvSpPr/>
            <p:nvPr/>
          </p:nvSpPr>
          <p:spPr>
            <a:xfrm>
              <a:off x="2387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 name="Pfeil: Chevron 4">
              <a:extLst>
                <a:ext uri="{FF2B5EF4-FFF2-40B4-BE49-F238E27FC236}">
                  <a16:creationId xmlns:a16="http://schemas.microsoft.com/office/drawing/2014/main" id="{74EC68D2-A735-A5E5-2462-4031A855C92E}"/>
                </a:ext>
              </a:extLst>
            </p:cNvPr>
            <p:cNvSpPr/>
            <p:nvPr/>
          </p:nvSpPr>
          <p:spPr>
            <a:xfrm>
              <a:off x="4463932" y="1724956"/>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Pfeil: Chevron 5">
              <a:extLst>
                <a:ext uri="{FF2B5EF4-FFF2-40B4-BE49-F238E27FC236}">
                  <a16:creationId xmlns:a16="http://schemas.microsoft.com/office/drawing/2014/main" id="{2D1562DE-35EE-3E31-ECA4-4D163E6943F5}"/>
                </a:ext>
              </a:extLst>
            </p:cNvPr>
            <p:cNvSpPr/>
            <p:nvPr/>
          </p:nvSpPr>
          <p:spPr>
            <a:xfrm>
              <a:off x="6539932" y="1743238"/>
              <a:ext cx="187641" cy="258052"/>
            </a:xfrm>
            <a:prstGeom prst="chevron">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 name="Textplatzhalter 10">
            <a:extLst>
              <a:ext uri="{FF2B5EF4-FFF2-40B4-BE49-F238E27FC236}">
                <a16:creationId xmlns:a16="http://schemas.microsoft.com/office/drawing/2014/main" id="{196C05F0-E67F-8E0C-D404-D34275323559}"/>
              </a:ext>
            </a:extLst>
          </p:cNvPr>
          <p:cNvSpPr txBox="1">
            <a:spLocks/>
          </p:cNvSpPr>
          <p:nvPr/>
        </p:nvSpPr>
        <p:spPr>
          <a:xfrm>
            <a:off x="527047" y="2222933"/>
            <a:ext cx="8094665" cy="258053"/>
          </a:xfrm>
          <a:prstGeom prst="rect">
            <a:avLst/>
          </a:prstGeom>
          <a:solidFill>
            <a:schemeClr val="accent3">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DE" sz="1000" dirty="0"/>
              <a:t>Die meisten Informationen und Erkenntnisse werden wir den Atlaskarten entnehmen.</a:t>
            </a:r>
          </a:p>
        </p:txBody>
      </p:sp>
      <p:sp>
        <p:nvSpPr>
          <p:cNvPr id="9" name="Textplatzhalter 10">
            <a:extLst>
              <a:ext uri="{FF2B5EF4-FFF2-40B4-BE49-F238E27FC236}">
                <a16:creationId xmlns:a16="http://schemas.microsoft.com/office/drawing/2014/main" id="{38C5F661-B5AC-DF0E-58E0-079DBB7CC52D}"/>
              </a:ext>
            </a:extLst>
          </p:cNvPr>
          <p:cNvSpPr txBox="1">
            <a:spLocks/>
          </p:cNvSpPr>
          <p:nvPr/>
        </p:nvSpPr>
        <p:spPr>
          <a:xfrm>
            <a:off x="522723" y="2959253"/>
            <a:ext cx="2520000" cy="756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Für diese Studie wurden topografische Lage sowie Siedlungsstruktur und -größe bewusst gewählt. Nimm Stellung zu dieser Aussage.</a:t>
            </a:r>
          </a:p>
        </p:txBody>
      </p:sp>
      <p:sp>
        <p:nvSpPr>
          <p:cNvPr id="15" name="Textplatzhalter 10">
            <a:extLst>
              <a:ext uri="{FF2B5EF4-FFF2-40B4-BE49-F238E27FC236}">
                <a16:creationId xmlns:a16="http://schemas.microsoft.com/office/drawing/2014/main" id="{695DF83D-3B68-442D-861F-79C03B5CDE29}"/>
              </a:ext>
            </a:extLst>
          </p:cNvPr>
          <p:cNvSpPr txBox="1">
            <a:spLocks/>
          </p:cNvSpPr>
          <p:nvPr/>
        </p:nvSpPr>
        <p:spPr>
          <a:xfrm>
            <a:off x="522723" y="2689255"/>
            <a:ext cx="2520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a:solidFill>
                  <a:schemeClr val="bg1"/>
                </a:solidFill>
              </a:rPr>
              <a:t>Aufgabe 1</a:t>
            </a:r>
            <a:endParaRPr lang="de-DE" sz="1000" b="1" dirty="0">
              <a:solidFill>
                <a:schemeClr val="bg1"/>
              </a:solidFill>
            </a:endParaRPr>
          </a:p>
        </p:txBody>
      </p:sp>
      <p:sp>
        <p:nvSpPr>
          <p:cNvPr id="16" name="Textplatzhalter 10">
            <a:extLst>
              <a:ext uri="{FF2B5EF4-FFF2-40B4-BE49-F238E27FC236}">
                <a16:creationId xmlns:a16="http://schemas.microsoft.com/office/drawing/2014/main" id="{AAD93C48-C826-6540-B087-2CD9375EFBB3}"/>
              </a:ext>
            </a:extLst>
          </p:cNvPr>
          <p:cNvSpPr txBox="1">
            <a:spLocks/>
          </p:cNvSpPr>
          <p:nvPr/>
        </p:nvSpPr>
        <p:spPr>
          <a:xfrm>
            <a:off x="522723" y="4080967"/>
            <a:ext cx="2520000" cy="2137272"/>
          </a:xfrm>
          <a:prstGeom prst="rect">
            <a:avLst/>
          </a:prstGeom>
          <a:solidFill>
            <a:schemeClr val="accent4">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b="1" dirty="0"/>
              <a:t>Topografie:</a:t>
            </a:r>
            <a:r>
              <a:rPr lang="de-DE" sz="1000" dirty="0"/>
              <a:t> Da flaches Schwemmland, kein hoher Wasserdruck notwendig. So-mit kleine Hochbehälter, die in Selbst-hilfe leichter zu bauen sind. Im sandigen Schwemmland Arbeit ohne schweres Gerät möglich.</a:t>
            </a:r>
          </a:p>
          <a:p>
            <a:pPr marL="0" indent="0">
              <a:buNone/>
            </a:pPr>
            <a:r>
              <a:rPr lang="de-DE" sz="1000" b="1" dirty="0"/>
              <a:t>Siedlungsstruktur: </a:t>
            </a:r>
            <a:r>
              <a:rPr lang="de-DE" sz="1000" dirty="0"/>
              <a:t>Straßendorf </a:t>
            </a:r>
            <a:r>
              <a:rPr lang="de-DE" sz="1000" dirty="0" err="1"/>
              <a:t>ermög</a:t>
            </a:r>
            <a:r>
              <a:rPr lang="de-DE" sz="1000" dirty="0"/>
              <a:t>-licht unkomplizierte linienförmige Infra-struktur. </a:t>
            </a:r>
          </a:p>
          <a:p>
            <a:pPr marL="0" indent="0">
              <a:buNone/>
            </a:pPr>
            <a:r>
              <a:rPr lang="de-DE" sz="1000" b="1" dirty="0"/>
              <a:t>Ortsgröße:</a:t>
            </a:r>
            <a:r>
              <a:rPr lang="de-DE" sz="1000" dirty="0"/>
              <a:t> Kleines überschaubares Objekt. Leichter beherrschbar und damit eine als Testprojekt gut geeignet.</a:t>
            </a:r>
          </a:p>
        </p:txBody>
      </p:sp>
      <p:sp>
        <p:nvSpPr>
          <p:cNvPr id="17" name="Textplatzhalter 10">
            <a:extLst>
              <a:ext uri="{FF2B5EF4-FFF2-40B4-BE49-F238E27FC236}">
                <a16:creationId xmlns:a16="http://schemas.microsoft.com/office/drawing/2014/main" id="{3E268410-9C94-672A-42B2-8357589749DA}"/>
              </a:ext>
            </a:extLst>
          </p:cNvPr>
          <p:cNvSpPr txBox="1">
            <a:spLocks/>
          </p:cNvSpPr>
          <p:nvPr/>
        </p:nvSpPr>
        <p:spPr>
          <a:xfrm>
            <a:off x="522723" y="3810969"/>
            <a:ext cx="2520000" cy="270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Lösungsansätze</a:t>
            </a:r>
          </a:p>
        </p:txBody>
      </p:sp>
      <p:sp>
        <p:nvSpPr>
          <p:cNvPr id="20" name="Textplatzhalter 10">
            <a:extLst>
              <a:ext uri="{FF2B5EF4-FFF2-40B4-BE49-F238E27FC236}">
                <a16:creationId xmlns:a16="http://schemas.microsoft.com/office/drawing/2014/main" id="{76810A53-6971-9E07-9017-4289D6420237}"/>
              </a:ext>
            </a:extLst>
          </p:cNvPr>
          <p:cNvSpPr txBox="1">
            <a:spLocks/>
          </p:cNvSpPr>
          <p:nvPr/>
        </p:nvSpPr>
        <p:spPr>
          <a:xfrm>
            <a:off x="3315567" y="2959253"/>
            <a:ext cx="2520000" cy="756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Erörtere das Für und Wider zweier Frischwassersysteme im Kontext des Projekts.</a:t>
            </a:r>
          </a:p>
        </p:txBody>
      </p:sp>
      <p:sp>
        <p:nvSpPr>
          <p:cNvPr id="23" name="Textplatzhalter 10">
            <a:extLst>
              <a:ext uri="{FF2B5EF4-FFF2-40B4-BE49-F238E27FC236}">
                <a16:creationId xmlns:a16="http://schemas.microsoft.com/office/drawing/2014/main" id="{498674BB-936D-4693-B890-94D2292D8F4A}"/>
              </a:ext>
            </a:extLst>
          </p:cNvPr>
          <p:cNvSpPr txBox="1">
            <a:spLocks/>
          </p:cNvSpPr>
          <p:nvPr/>
        </p:nvSpPr>
        <p:spPr>
          <a:xfrm>
            <a:off x="3315567" y="2689255"/>
            <a:ext cx="2520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Aufgabe 2</a:t>
            </a:r>
          </a:p>
        </p:txBody>
      </p:sp>
      <p:sp>
        <p:nvSpPr>
          <p:cNvPr id="27" name="Textplatzhalter 10">
            <a:extLst>
              <a:ext uri="{FF2B5EF4-FFF2-40B4-BE49-F238E27FC236}">
                <a16:creationId xmlns:a16="http://schemas.microsoft.com/office/drawing/2014/main" id="{CB1D4AC0-E919-76BB-253B-0EF706E94B58}"/>
              </a:ext>
            </a:extLst>
          </p:cNvPr>
          <p:cNvSpPr txBox="1">
            <a:spLocks/>
          </p:cNvSpPr>
          <p:nvPr/>
        </p:nvSpPr>
        <p:spPr>
          <a:xfrm>
            <a:off x="3315567" y="4080964"/>
            <a:ext cx="2520000" cy="2137274"/>
          </a:xfrm>
          <a:prstGeom prst="rect">
            <a:avLst/>
          </a:prstGeom>
          <a:solidFill>
            <a:schemeClr val="accent4">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b="1" dirty="0"/>
              <a:t>Mit Regenwasser: </a:t>
            </a:r>
            <a:r>
              <a:rPr lang="de-DE" sz="1000" dirty="0"/>
              <a:t>Vorteile: einfache </a:t>
            </a:r>
            <a:r>
              <a:rPr lang="de-DE" sz="1000" dirty="0" err="1"/>
              <a:t>Fil-terung</a:t>
            </a:r>
            <a:r>
              <a:rPr lang="de-DE" sz="1000" dirty="0"/>
              <a:t>, leichte Ausführung durch </a:t>
            </a:r>
            <a:r>
              <a:rPr lang="de-DE" sz="1000" dirty="0" err="1"/>
              <a:t>Dorfbev</a:t>
            </a:r>
            <a:r>
              <a:rPr lang="de-DE" sz="1000" dirty="0"/>
              <a:t>.</a:t>
            </a:r>
          </a:p>
          <a:p>
            <a:pPr marL="0" indent="0">
              <a:buNone/>
            </a:pPr>
            <a:r>
              <a:rPr lang="de-DE" sz="1000" dirty="0"/>
              <a:t>Nachteile: Engpässe in Trockenzeiten, Wasserschutzbereich mit </a:t>
            </a:r>
            <a:r>
              <a:rPr lang="de-DE" sz="1000" dirty="0" err="1"/>
              <a:t>eingeschränk-ter</a:t>
            </a:r>
            <a:r>
              <a:rPr lang="de-DE" sz="1000" dirty="0"/>
              <a:t> Landwirtschaft, aufwendiger Bau von Tank und Gräben. Überflutungssensibel. </a:t>
            </a:r>
            <a:r>
              <a:rPr lang="de-DE" sz="1000" b="1" dirty="0"/>
              <a:t>Mit Brunnenwasser: </a:t>
            </a:r>
            <a:r>
              <a:rPr lang="de-DE" sz="1000" dirty="0"/>
              <a:t>Vorteile: geringer Flächenbedarf. Immer Verfügbar. Nach-teile: aufwendige Arsenfilterung. Grund-</a:t>
            </a:r>
            <a:r>
              <a:rPr lang="de-DE" sz="1000" dirty="0" err="1"/>
              <a:t>wasserabsenkung</a:t>
            </a:r>
            <a:r>
              <a:rPr lang="de-DE" sz="1000" dirty="0"/>
              <a:t>. Benötigt Spezialgerät.</a:t>
            </a:r>
          </a:p>
          <a:p>
            <a:pPr marL="0" indent="0">
              <a:buNone/>
            </a:pPr>
            <a:r>
              <a:rPr lang="de-DE" sz="1000" b="1" dirty="0"/>
              <a:t>Getrennte Systeme: </a:t>
            </a:r>
            <a:r>
              <a:rPr lang="de-DE" sz="1000" dirty="0"/>
              <a:t>Vorteile: </a:t>
            </a:r>
            <a:r>
              <a:rPr lang="de-DE" sz="1000" dirty="0" err="1"/>
              <a:t>Ausfallab</a:t>
            </a:r>
            <a:r>
              <a:rPr lang="de-DE" sz="1000" dirty="0"/>
              <a:t>-sicherung. Kurze Rohre technisch sicher.</a:t>
            </a:r>
          </a:p>
        </p:txBody>
      </p:sp>
      <p:sp>
        <p:nvSpPr>
          <p:cNvPr id="28" name="Textplatzhalter 10">
            <a:extLst>
              <a:ext uri="{FF2B5EF4-FFF2-40B4-BE49-F238E27FC236}">
                <a16:creationId xmlns:a16="http://schemas.microsoft.com/office/drawing/2014/main" id="{3CC2DF2E-16EC-F51C-20C3-4DB1400B4003}"/>
              </a:ext>
            </a:extLst>
          </p:cNvPr>
          <p:cNvSpPr txBox="1">
            <a:spLocks/>
          </p:cNvSpPr>
          <p:nvPr/>
        </p:nvSpPr>
        <p:spPr>
          <a:xfrm>
            <a:off x="3315567" y="3810966"/>
            <a:ext cx="2520000" cy="270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Lösungsansätze</a:t>
            </a:r>
          </a:p>
        </p:txBody>
      </p:sp>
      <p:sp>
        <p:nvSpPr>
          <p:cNvPr id="31" name="Textplatzhalter 10">
            <a:extLst>
              <a:ext uri="{FF2B5EF4-FFF2-40B4-BE49-F238E27FC236}">
                <a16:creationId xmlns:a16="http://schemas.microsoft.com/office/drawing/2014/main" id="{B7342D54-C09C-0632-1DD7-C018327E8FDD}"/>
              </a:ext>
            </a:extLst>
          </p:cNvPr>
          <p:cNvSpPr txBox="1">
            <a:spLocks/>
          </p:cNvSpPr>
          <p:nvPr/>
        </p:nvSpPr>
        <p:spPr>
          <a:xfrm>
            <a:off x="6102350" y="2959253"/>
            <a:ext cx="2520000" cy="756000"/>
          </a:xfrm>
          <a:prstGeom prst="rect">
            <a:avLst/>
          </a:prstGeom>
          <a:solidFill>
            <a:schemeClr val="accent1">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Entwickle eine mögliche Erweiterung des Abwassersystems. Nutze die Skizzen-vorlage.</a:t>
            </a:r>
          </a:p>
        </p:txBody>
      </p:sp>
      <p:sp>
        <p:nvSpPr>
          <p:cNvPr id="32" name="Textplatzhalter 10">
            <a:extLst>
              <a:ext uri="{FF2B5EF4-FFF2-40B4-BE49-F238E27FC236}">
                <a16:creationId xmlns:a16="http://schemas.microsoft.com/office/drawing/2014/main" id="{5D5B9653-118D-4613-D44D-470E85BB6C88}"/>
              </a:ext>
            </a:extLst>
          </p:cNvPr>
          <p:cNvSpPr txBox="1">
            <a:spLocks/>
          </p:cNvSpPr>
          <p:nvPr/>
        </p:nvSpPr>
        <p:spPr>
          <a:xfrm>
            <a:off x="6102350" y="2689255"/>
            <a:ext cx="2520000" cy="270000"/>
          </a:xfrm>
          <a:prstGeom prst="rect">
            <a:avLst/>
          </a:prstGeom>
          <a:solidFill>
            <a:schemeClr val="accent1"/>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Aufgabe 3</a:t>
            </a:r>
          </a:p>
        </p:txBody>
      </p:sp>
      <p:sp>
        <p:nvSpPr>
          <p:cNvPr id="33" name="Textplatzhalter 10">
            <a:extLst>
              <a:ext uri="{FF2B5EF4-FFF2-40B4-BE49-F238E27FC236}">
                <a16:creationId xmlns:a16="http://schemas.microsoft.com/office/drawing/2014/main" id="{F97E878D-24DC-5CFA-7555-326F4931A1DB}"/>
              </a:ext>
            </a:extLst>
          </p:cNvPr>
          <p:cNvSpPr txBox="1">
            <a:spLocks/>
          </p:cNvSpPr>
          <p:nvPr/>
        </p:nvSpPr>
        <p:spPr>
          <a:xfrm>
            <a:off x="6102350" y="4080966"/>
            <a:ext cx="2520000" cy="2137272"/>
          </a:xfrm>
          <a:prstGeom prst="rect">
            <a:avLst/>
          </a:prstGeom>
          <a:solidFill>
            <a:schemeClr val="accent4">
              <a:lumMod val="40000"/>
              <a:lumOff val="60000"/>
            </a:schemeClr>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000" dirty="0"/>
              <a:t>Zwei Faktoren sind von Bedeutung: not-wendiges Gefälle (1</a:t>
            </a:r>
            <a:r>
              <a:rPr lang="de-DE" sz="1000" spc="-100" dirty="0"/>
              <a:t> </a:t>
            </a:r>
            <a:r>
              <a:rPr lang="de-DE" sz="1000" dirty="0"/>
              <a:t>m auf 100</a:t>
            </a:r>
            <a:r>
              <a:rPr lang="de-DE" sz="1000" spc="-100" dirty="0"/>
              <a:t> </a:t>
            </a:r>
            <a:r>
              <a:rPr lang="de-DE" sz="1000" dirty="0"/>
              <a:t>m</a:t>
            </a:r>
            <a:r>
              <a:rPr lang="de-DE" sz="1000" spc="-100" dirty="0"/>
              <a:t>)</a:t>
            </a:r>
            <a:r>
              <a:rPr lang="de-DE" sz="1000" dirty="0"/>
              <a:t> und siedlungsferne Lage des Rieselfelds.  Auch Frischwasserzufuhr ist zu beachten. Mithilfe des Höhenlinienbilds und der Maßstabsleiste zeichnerische </a:t>
            </a:r>
            <a:r>
              <a:rPr lang="de-DE" sz="1000" dirty="0" err="1"/>
              <a:t>Konstruk-tion</a:t>
            </a:r>
            <a:r>
              <a:rPr lang="de-DE" sz="1000" dirty="0"/>
              <a:t> von zweitem, ggf. drittem Strang. Gräben zur Querung einer Anhöhe sind gestattet. Ergebnis kann auch sein, dass eine in Selbsthilfe machbare Erweiterung nicht möglich ist.</a:t>
            </a:r>
          </a:p>
        </p:txBody>
      </p:sp>
      <p:sp>
        <p:nvSpPr>
          <p:cNvPr id="34" name="Textplatzhalter 10">
            <a:extLst>
              <a:ext uri="{FF2B5EF4-FFF2-40B4-BE49-F238E27FC236}">
                <a16:creationId xmlns:a16="http://schemas.microsoft.com/office/drawing/2014/main" id="{19795F3F-CDD0-7510-4BB9-015C0E2E4256}"/>
              </a:ext>
            </a:extLst>
          </p:cNvPr>
          <p:cNvSpPr txBox="1">
            <a:spLocks/>
          </p:cNvSpPr>
          <p:nvPr/>
        </p:nvSpPr>
        <p:spPr>
          <a:xfrm>
            <a:off x="6102350" y="3810969"/>
            <a:ext cx="2520000" cy="270000"/>
          </a:xfrm>
          <a:prstGeom prst="rect">
            <a:avLst/>
          </a:prstGeom>
          <a:solidFill>
            <a:schemeClr val="accent4"/>
          </a:solidFill>
          <a:ln w="12700">
            <a:noFill/>
          </a:ln>
        </p:spPr>
        <p:txBody>
          <a:bodyPr vert="horz" lIns="90000" tIns="46800" rIns="90000" bIns="46800" rtlCol="0">
            <a:noAutofit/>
          </a:bodyPr>
          <a:lstStyle>
            <a:lvl1pPr marL="180000" indent="-180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1pPr>
            <a:lvl2pPr marL="177800" indent="-1778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2pPr>
            <a:lvl3pPr marL="358775" indent="-180975" algn="l" defTabSz="914400" rtl="0" eaLnBrk="1" latinLnBrk="0" hangingPunct="1">
              <a:lnSpc>
                <a:spcPct val="110000"/>
              </a:lnSpc>
              <a:spcBef>
                <a:spcPts val="0"/>
              </a:spcBef>
              <a:buFont typeface="Symbol" panose="05050102010706020507" pitchFamily="18" charset="2"/>
              <a:buChar char="-"/>
              <a:defRPr sz="1400" kern="1200">
                <a:solidFill>
                  <a:schemeClr val="tx1"/>
                </a:solidFill>
                <a:latin typeface="+mn-lt"/>
                <a:ea typeface="+mn-ea"/>
                <a:cs typeface="+mn-cs"/>
              </a:defRPr>
            </a:lvl3pPr>
            <a:lvl4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4pPr>
            <a:lvl5pPr marL="360000" indent="0" algn="l" defTabSz="914400" rtl="0" eaLnBrk="1" latinLnBrk="0" hangingPunct="1">
              <a:lnSpc>
                <a:spcPct val="110000"/>
              </a:lnSpc>
              <a:spcBef>
                <a:spcPts val="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000" b="1" dirty="0">
                <a:solidFill>
                  <a:schemeClr val="bg1"/>
                </a:solidFill>
              </a:rPr>
              <a:t>Lösungsansätze</a:t>
            </a:r>
          </a:p>
        </p:txBody>
      </p:sp>
    </p:spTree>
    <p:extLst>
      <p:ext uri="{BB962C8B-B14F-4D97-AF65-F5344CB8AC3E}">
        <p14:creationId xmlns:p14="http://schemas.microsoft.com/office/powerpoint/2010/main" val="465409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4627429"/>
      </p:ext>
    </p:extLst>
  </p:cSld>
  <p:clrMapOvr>
    <a:masterClrMapping/>
  </p:clrMapOvr>
</p:sld>
</file>

<file path=ppt/theme/theme1.xml><?xml version="1.0" encoding="utf-8"?>
<a:theme xmlns:a="http://schemas.openxmlformats.org/drawingml/2006/main" name="Klett_Tafelbilder_Inhalt">
  <a:themeElements>
    <a:clrScheme name="Benutzerdefiniert 1">
      <a:dk1>
        <a:sysClr val="windowText" lastClr="000000"/>
      </a:dk1>
      <a:lt1>
        <a:sysClr val="window" lastClr="FFFFFF"/>
      </a:lt1>
      <a:dk2>
        <a:srgbClr val="878787"/>
      </a:dk2>
      <a:lt2>
        <a:srgbClr val="C0C0C0"/>
      </a:lt2>
      <a:accent1>
        <a:srgbClr val="00A5DF"/>
      </a:accent1>
      <a:accent2>
        <a:srgbClr val="86BD40"/>
      </a:accent2>
      <a:accent3>
        <a:srgbClr val="FFCC00"/>
      </a:accent3>
      <a:accent4>
        <a:srgbClr val="D12B4F"/>
      </a:accent4>
      <a:accent5>
        <a:srgbClr val="795892"/>
      </a:accent5>
      <a:accent6>
        <a:srgbClr val="A8C2D2"/>
      </a:accent6>
      <a:hlink>
        <a:srgbClr val="0563C1"/>
      </a:hlink>
      <a:folHlink>
        <a:srgbClr val="6F3B55"/>
      </a:folHlink>
    </a:clrScheme>
    <a:fontScheme name="Klett">
      <a:majorFont>
        <a:latin typeface="Arial"/>
        <a:ea typeface=""/>
        <a:cs typeface=""/>
      </a:majorFont>
      <a:minorFont>
        <a:latin typeface="Arial"/>
        <a:ea typeface=""/>
        <a:cs typeface=""/>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bg2"/>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12700">
          <a:solidFill>
            <a:schemeClr val="bg2"/>
          </a:solidFill>
        </a:ln>
      </a:spPr>
      <a:bodyPr wrap="square" lIns="90000" tIns="46800" rIns="90000" bIns="46800" rtlCol="0">
        <a:noAutofit/>
      </a:bodyPr>
      <a:lstStyle>
        <a:defPPr marL="179388" indent="-179388" algn="l">
          <a:buFont typeface="Arial" panose="020B0604020202020204" pitchFamily="34" charset="0"/>
          <a:buChar char="•"/>
          <a:defRPr sz="1400" dirty="0" smtClean="0"/>
        </a:defPPr>
      </a:lstStyle>
    </a:txDef>
  </a:objectDefaults>
  <a:extraClrSchemeLst/>
  <a:extLst>
    <a:ext uri="{05A4C25C-085E-4340-85A3-A5531E510DB2}">
      <thm15:themeFamily xmlns:thm15="http://schemas.microsoft.com/office/thememl/2012/main" name="Tafelbilder_Klett_Vorlage_2021-10-12.potx" id="{07630FB8-37CC-4B1A-A69E-60ED5211D45D}" vid="{FF1E3251-A210-4127-81D8-168C57D83F22}"/>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1474</Words>
  <Application>Microsoft Office PowerPoint</Application>
  <PresentationFormat>Bildschirmpräsentation (4:3)</PresentationFormat>
  <Paragraphs>215</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8</vt:i4>
      </vt:variant>
    </vt:vector>
  </HeadingPairs>
  <TitlesOfParts>
    <vt:vector size="13" baseType="lpstr">
      <vt:lpstr>Arial</vt:lpstr>
      <vt:lpstr>Calibri</vt:lpstr>
      <vt:lpstr>Symbol</vt:lpstr>
      <vt:lpstr>Klett_Tafelbilder_Inhalt</vt:lpstr>
      <vt:lpstr>Benutzerdefiniertes Design</vt:lpstr>
      <vt:lpstr>Ländliche Wasserversorgung im Gangesdelta</vt:lpstr>
      <vt:lpstr>Ländliche Wasserversorgung im Gangesdelta</vt:lpstr>
      <vt:lpstr>Ländliche Wasserversorgung im Gangesdelta</vt:lpstr>
      <vt:lpstr>Ländliche Wasserversorgung im Gangesdelta</vt:lpstr>
      <vt:lpstr>Ländliche Wasserversorgung im Gangesdelta</vt:lpstr>
      <vt:lpstr>Ländliche Wasserversorgung im Gangesdelta</vt:lpstr>
      <vt:lpstr>Ländliche Wasserversorgung im Gangesdelta</vt:lpstr>
      <vt:lpstr>PowerPoint-Präsentation</vt:lpstr>
    </vt:vector>
  </TitlesOfParts>
  <Company>Ernst Klett Verlag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Ernst Klett Verlag GmbH</dc:creator>
  <cp:lastModifiedBy>Kneschke, Christin</cp:lastModifiedBy>
  <cp:revision>196</cp:revision>
  <cp:lastPrinted>2021-09-13T08:50:51Z</cp:lastPrinted>
  <dcterms:created xsi:type="dcterms:W3CDTF">2021-09-02T06:35:54Z</dcterms:created>
  <dcterms:modified xsi:type="dcterms:W3CDTF">2023-02-20T06:55:21Z</dcterms:modified>
</cp:coreProperties>
</file>

<file path=userCustomization/customUI.xml><?xml version="1.0" encoding="utf-8"?>
<mso:customUI xmlns:mso="http://schemas.microsoft.com/office/2006/01/customui">
  <mso:ribbon>
    <mso:qat>
      <mso:documentControls>
        <mso:control idQ="mso:ViewSlideMasterView" visible="true"/>
        <mso:control idQ="mso:GuidesShowHide" visible="true"/>
        <mso:control idQ="mso:ViewGridlinesPowerPoint" visible="true"/>
        <mso:control idQ="mso:ViewRulerPowerPoint" visible="true"/>
      </mso:documentControls>
    </mso:qat>
  </mso:ribbon>
</mso:customUI>
</file>