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>
        <p:scale>
          <a:sx n="60" d="100"/>
          <a:sy n="60" d="100"/>
        </p:scale>
        <p:origin x="112" y="1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58F480-81B1-41F8-B162-BAAC3F528483}" type="datetimeFigureOut">
              <a:rPr lang="de-DE" smtClean="0"/>
              <a:t>16.04.2020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0E0450-B6AE-4014-A754-69A44959BC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9463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A40296-5C10-4E31-B808-2C95F44D73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0C77CC2-E73D-4497-9B09-5DD25228B5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DED34B-41B3-4305-B001-3EA58FA38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2C69E-BB19-49BA-9646-2FBB2C6701C6}" type="datetimeFigureOut">
              <a:rPr lang="de-DE" smtClean="0"/>
              <a:t>16.04.2020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CC527C-3D34-4234-8AFA-C92CAD222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C11F25-AD97-4725-A572-C9413BACA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6DE5-EF30-451A-9B8D-05A3050766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6871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1AF5BC-D4E1-44EE-B15C-D3A37B9D2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DDCE419-332E-492C-B0D0-F0FA0AC685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8F822DD-C661-4B9F-B9A3-24A6DAB37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2C69E-BB19-49BA-9646-2FBB2C6701C6}" type="datetimeFigureOut">
              <a:rPr lang="de-DE" smtClean="0"/>
              <a:t>16.04.2020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E29A3E-6B43-40A1-992F-1C69FCBED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509739-2CCF-48EC-B497-D5D829C6F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6DE5-EF30-451A-9B8D-05A3050766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6241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364A938-9552-47F2-9887-FFA1133B2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B27764A-C91F-43BA-8E1A-F853114234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2E80F7-4FFB-4FA7-9E72-3A68FC580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2C69E-BB19-49BA-9646-2FBB2C6701C6}" type="datetimeFigureOut">
              <a:rPr lang="de-DE" smtClean="0"/>
              <a:t>16.04.2020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A5AC19A-3FA2-4C90-99DA-F18417111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F041B33-4F5D-4979-8B38-691F528D4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6DE5-EF30-451A-9B8D-05A3050766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4129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706DB1-BA2E-4236-AFB8-B134F390D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132EF7D-E7DC-470D-9645-8183EB64A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6808FE1-E2A8-4DB4-9FD2-C081C3B13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2C69E-BB19-49BA-9646-2FBB2C6701C6}" type="datetimeFigureOut">
              <a:rPr lang="de-DE" smtClean="0"/>
              <a:t>16.04.2020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1E1775D-6861-4052-8DD0-0BC94A777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E1563E-EE82-439A-8FBB-15A770E69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6DE5-EF30-451A-9B8D-05A3050766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2881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4D0A42-2E9A-4382-8AAB-D75525FF7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6931C37-F98D-4D94-A236-446443E0EC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8FD5C9-86E6-4C1F-B42A-B282A57AF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2C69E-BB19-49BA-9646-2FBB2C6701C6}" type="datetimeFigureOut">
              <a:rPr lang="de-DE" smtClean="0"/>
              <a:t>16.04.2020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59F510E-583E-4A1E-AB7E-46367F559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4753076-1590-4B22-B5FA-E43F8123C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6DE5-EF30-451A-9B8D-05A3050766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2801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F79560-A4BF-4192-BABC-B23977903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9708987-BFBE-4A94-A436-C142F249B3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D89990D-2DE7-419C-8383-4758C731F2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08EAD65-E210-4314-87AB-27CA92B23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2C69E-BB19-49BA-9646-2FBB2C6701C6}" type="datetimeFigureOut">
              <a:rPr lang="de-DE" smtClean="0"/>
              <a:t>16.04.2020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8D3B926-5CAB-4F63-AF8E-D983973FD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64BC08A-A79E-4D64-8796-3BC68367C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6DE5-EF30-451A-9B8D-05A3050766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0037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D88CD0-9AA3-4919-A00A-1CAC208EC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B96462F-3F20-4742-822D-5148BAE9D5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E864032-2551-4922-A08D-158D031D28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CD938FD-2D74-44C5-9919-69ECFFC31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54987BB-A0AC-4531-B95A-EEF7A726BF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9F815BA-D1A1-4C19-B161-34C6E724F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2C69E-BB19-49BA-9646-2FBB2C6701C6}" type="datetimeFigureOut">
              <a:rPr lang="de-DE" smtClean="0"/>
              <a:t>16.04.2020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57D8054-BF6D-4220-9DD9-8D33999D9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CF1B3D9-7642-4549-A6ED-BBC86B24F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6DE5-EF30-451A-9B8D-05A3050766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8843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E5A718-DEB8-48F3-8A22-8D13511AC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7AF6066-6CFF-4B51-880E-B80633DEB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2C69E-BB19-49BA-9646-2FBB2C6701C6}" type="datetimeFigureOut">
              <a:rPr lang="de-DE" smtClean="0"/>
              <a:t>16.04.2020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8464F3A-D34C-4B5A-91AD-A67B8DB15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E366173-551A-4A21-A798-8F3408B7A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6DE5-EF30-451A-9B8D-05A3050766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1304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46BEEAF-DAC1-48F1-BAA5-8C07952EA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2C69E-BB19-49BA-9646-2FBB2C6701C6}" type="datetimeFigureOut">
              <a:rPr lang="de-DE" smtClean="0"/>
              <a:t>16.04.2020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2837F03-7ACB-46B2-9AC3-F6B287838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78116FD-7F94-421B-9F4E-62955EB7F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6DE5-EF30-451A-9B8D-05A3050766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2419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A7761E-7BD4-4178-A3C3-E99264BF6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D0DA763-2465-4F52-9C81-110019D4A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52A4E05-0EE4-479D-B442-1617D5CE6F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C8840F2-8403-4626-BB51-F064F48A9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2C69E-BB19-49BA-9646-2FBB2C6701C6}" type="datetimeFigureOut">
              <a:rPr lang="de-DE" smtClean="0"/>
              <a:t>16.04.2020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12421F-A46E-408C-B238-2EEF1F3B6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772323B-07F4-4E0A-8CCE-319ED2CD0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6DE5-EF30-451A-9B8D-05A3050766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6805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46A629-829F-4828-9C08-96837B123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3618444-0800-4B68-9482-4BB8B0AD25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B14768A-AEEC-4CE1-8EB8-6EA714A844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CE76244-90A0-4ADD-8D01-B5999CF88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2C69E-BB19-49BA-9646-2FBB2C6701C6}" type="datetimeFigureOut">
              <a:rPr lang="de-DE" smtClean="0"/>
              <a:t>16.04.2020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53A48AD-15BF-4571-B922-6D8E832AA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B4BB234-FC5B-4759-9DD3-73D5A8486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6DE5-EF30-451A-9B8D-05A3050766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524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5D330B0-4EE7-455F-9BD5-74A5F405A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3A53250-2B55-4770-9882-40786910B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B0E34DE-E800-4600-936A-9516BC5572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2C69E-BB19-49BA-9646-2FBB2C6701C6}" type="datetimeFigureOut">
              <a:rPr lang="de-DE" smtClean="0"/>
              <a:t>16.04.2020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3D71F5B-3549-454E-B392-10F9995FBA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F1DB96-F3D3-46D3-9CA9-8B41A23839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B6DE5-EF30-451A-9B8D-05A3050766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6751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BDDA54-57FC-41AD-99CF-53CC2B497C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55821"/>
            <a:ext cx="9144000" cy="1973179"/>
          </a:xfrm>
        </p:spPr>
        <p:txBody>
          <a:bodyPr/>
          <a:lstStyle/>
          <a:p>
            <a:r>
              <a:rPr lang="de-DE" sz="4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</a:t>
            </a:r>
            <a:r>
              <a:rPr lang="de-DE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London Tour</a:t>
            </a:r>
            <a:br>
              <a:rPr lang="de-DE" dirty="0"/>
            </a:b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4E4A6FA-FCD6-42AF-B960-C7B1C14301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2000" dirty="0">
                <a:solidFill>
                  <a:srgbClr val="92D050"/>
                </a:solidFill>
              </a:rPr>
              <a:t>A tour </a:t>
            </a:r>
            <a:r>
              <a:rPr lang="de-DE" sz="2000" dirty="0" err="1">
                <a:solidFill>
                  <a:srgbClr val="92D050"/>
                </a:solidFill>
              </a:rPr>
              <a:t>by</a:t>
            </a:r>
            <a:r>
              <a:rPr lang="de-DE" sz="2000" dirty="0">
                <a:solidFill>
                  <a:srgbClr val="92D050"/>
                </a:solidFill>
              </a:rPr>
              <a:t> </a:t>
            </a:r>
            <a:r>
              <a:rPr lang="de-DE" sz="2000" dirty="0" err="1">
                <a:solidFill>
                  <a:srgbClr val="92D050"/>
                </a:solidFill>
              </a:rPr>
              <a:t>bus</a:t>
            </a:r>
            <a:r>
              <a:rPr lang="de-DE" sz="2000" dirty="0">
                <a:solidFill>
                  <a:srgbClr val="92D050"/>
                </a:solidFill>
              </a:rPr>
              <a:t> / </a:t>
            </a:r>
            <a:r>
              <a:rPr lang="de-DE" sz="2000" dirty="0" err="1">
                <a:solidFill>
                  <a:srgbClr val="92D050"/>
                </a:solidFill>
              </a:rPr>
              <a:t>by</a:t>
            </a:r>
            <a:r>
              <a:rPr lang="de-DE" sz="2000" dirty="0">
                <a:solidFill>
                  <a:srgbClr val="92D050"/>
                </a:solidFill>
              </a:rPr>
              <a:t> Tube / on </a:t>
            </a:r>
            <a:r>
              <a:rPr lang="de-DE" sz="2000" dirty="0" err="1">
                <a:solidFill>
                  <a:srgbClr val="92D050"/>
                </a:solidFill>
              </a:rPr>
              <a:t>foot</a:t>
            </a:r>
            <a:endParaRPr lang="de-DE" sz="2000" dirty="0">
              <a:solidFill>
                <a:srgbClr val="92D050"/>
              </a:solidFill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425AA078-72C6-48ED-A944-077C2052E3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2441" y="4640268"/>
            <a:ext cx="1921205" cy="1519900"/>
          </a:xfrm>
          <a:prstGeom prst="rect">
            <a:avLst/>
          </a:prstGeom>
        </p:spPr>
      </p:pic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B11EFE7D-9845-4845-A219-5103CEBEF5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747061"/>
              </p:ext>
            </p:extLst>
          </p:nvPr>
        </p:nvGraphicFramePr>
        <p:xfrm>
          <a:off x="165351" y="6469068"/>
          <a:ext cx="11074148" cy="26951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41634">
                  <a:extLst>
                    <a:ext uri="{9D8B030D-6E8A-4147-A177-3AD203B41FA5}">
                      <a16:colId xmlns:a16="http://schemas.microsoft.com/office/drawing/2014/main" val="893324495"/>
                    </a:ext>
                  </a:extLst>
                </a:gridCol>
                <a:gridCol w="1328124">
                  <a:extLst>
                    <a:ext uri="{9D8B030D-6E8A-4147-A177-3AD203B41FA5}">
                      <a16:colId xmlns:a16="http://schemas.microsoft.com/office/drawing/2014/main" val="687829345"/>
                    </a:ext>
                  </a:extLst>
                </a:gridCol>
                <a:gridCol w="211682">
                  <a:extLst>
                    <a:ext uri="{9D8B030D-6E8A-4147-A177-3AD203B41FA5}">
                      <a16:colId xmlns:a16="http://schemas.microsoft.com/office/drawing/2014/main" val="3920914197"/>
                    </a:ext>
                  </a:extLst>
                </a:gridCol>
                <a:gridCol w="2847516">
                  <a:extLst>
                    <a:ext uri="{9D8B030D-6E8A-4147-A177-3AD203B41FA5}">
                      <a16:colId xmlns:a16="http://schemas.microsoft.com/office/drawing/2014/main" val="2606214444"/>
                    </a:ext>
                  </a:extLst>
                </a:gridCol>
                <a:gridCol w="5330763">
                  <a:extLst>
                    <a:ext uri="{9D8B030D-6E8A-4147-A177-3AD203B41FA5}">
                      <a16:colId xmlns:a16="http://schemas.microsoft.com/office/drawing/2014/main" val="714365238"/>
                    </a:ext>
                  </a:extLst>
                </a:gridCol>
                <a:gridCol w="914429">
                  <a:extLst>
                    <a:ext uri="{9D8B030D-6E8A-4147-A177-3AD203B41FA5}">
                      <a16:colId xmlns:a16="http://schemas.microsoft.com/office/drawing/2014/main" val="2206345609"/>
                    </a:ext>
                  </a:extLst>
                </a:gridCol>
              </a:tblGrid>
              <a:tr h="269517">
                <a:tc>
                  <a:txBody>
                    <a:bodyPr/>
                    <a:lstStyle/>
                    <a:p>
                      <a:pPr marR="71755" algn="just">
                        <a:spcAft>
                          <a:spcPts val="0"/>
                        </a:spcAft>
                        <a:tabLst>
                          <a:tab pos="215900" algn="l"/>
                          <a:tab pos="377825" algn="l"/>
                          <a:tab pos="540385" algn="l"/>
                        </a:tabLst>
                      </a:pPr>
                      <a:r>
                        <a:rPr lang="de-DE" sz="5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5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71755" algn="just">
                        <a:spcAft>
                          <a:spcPts val="0"/>
                        </a:spcAft>
                        <a:tabLst>
                          <a:tab pos="215900" algn="l"/>
                          <a:tab pos="377825" algn="l"/>
                          <a:tab pos="540385" algn="l"/>
                        </a:tabLst>
                      </a:pPr>
                      <a:endParaRPr lang="de-DE" sz="5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650"/>
                        </a:lnSpc>
                        <a:spcAft>
                          <a:spcPts val="0"/>
                        </a:spcAft>
                      </a:pPr>
                      <a:r>
                        <a:rPr lang="de-DE" sz="5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5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650"/>
                        </a:lnSpc>
                        <a:spcAft>
                          <a:spcPts val="0"/>
                        </a:spcAft>
                      </a:pPr>
                      <a:r>
                        <a:rPr lang="de-DE" sz="500" dirty="0">
                          <a:solidFill>
                            <a:schemeClr val="tx1"/>
                          </a:solidFill>
                          <a:effectLst/>
                        </a:rPr>
                        <a:t>© Ernst Klett Verlag GmbH, Stuttgart 2020 | www.klett.de | Alle Rechte vorbehalten. Von dieser Druckvorlage ist die Vervielfältigung für den eigenen Unterrichtsgebrauch gestattet. Die Kopiergebühren sind abgegolten.</a:t>
                      </a:r>
                      <a:endParaRPr lang="de-DE" sz="5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650"/>
                        </a:lnSpc>
                        <a:spcAft>
                          <a:spcPts val="0"/>
                        </a:spcAft>
                      </a:pPr>
                      <a:r>
                        <a:rPr lang="de-DE" sz="500" dirty="0">
                          <a:solidFill>
                            <a:schemeClr val="tx1"/>
                          </a:solidFill>
                          <a:effectLst/>
                        </a:rPr>
                        <a:t>Illustratorin: </a:t>
                      </a:r>
                      <a:r>
                        <a:rPr lang="de-DE" sz="500" dirty="0" err="1">
                          <a:solidFill>
                            <a:schemeClr val="tx1"/>
                          </a:solidFill>
                          <a:effectLst/>
                        </a:rPr>
                        <a:t>jani</a:t>
                      </a:r>
                      <a:r>
                        <a:rPr lang="de-DE" sz="5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500" dirty="0" err="1">
                          <a:solidFill>
                            <a:schemeClr val="tx1"/>
                          </a:solidFill>
                          <a:effectLst/>
                        </a:rPr>
                        <a:t>lunablau</a:t>
                      </a:r>
                      <a:r>
                        <a:rPr lang="de-DE" sz="500" dirty="0">
                          <a:solidFill>
                            <a:schemeClr val="tx1"/>
                          </a:solidFill>
                          <a:effectLst/>
                        </a:rPr>
                        <a:t>, Barcelona</a:t>
                      </a:r>
                      <a:endParaRPr lang="de-DE" sz="5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650"/>
                        </a:lnSpc>
                        <a:spcAft>
                          <a:spcPts val="0"/>
                        </a:spcAft>
                      </a:pPr>
                      <a:r>
                        <a:rPr lang="de-DE" sz="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5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7514244"/>
                  </a:ext>
                </a:extLst>
              </a:tr>
            </a:tbl>
          </a:graphicData>
        </a:graphic>
      </p:graphicFrame>
      <p:pic>
        <p:nvPicPr>
          <p:cNvPr id="1026" name="Grafik 23">
            <a:extLst>
              <a:ext uri="{FF2B5EF4-FFF2-40B4-BE49-F238E27FC236}">
                <a16:creationId xmlns:a16="http://schemas.microsoft.com/office/drawing/2014/main" id="{FC4B7790-BDEB-4C96-B8E8-E149BA059A08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" y="6507144"/>
            <a:ext cx="793750" cy="23144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936052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27FCBC-7F08-4859-A699-84CB1A475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</a:t>
            </a:r>
            <a:r>
              <a:rPr lang="de-DE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London tour</a:t>
            </a:r>
          </a:p>
        </p:txBody>
      </p:sp>
      <p:sp>
        <p:nvSpPr>
          <p:cNvPr id="4" name="Pfeil: nach rechts 3">
            <a:extLst>
              <a:ext uri="{FF2B5EF4-FFF2-40B4-BE49-F238E27FC236}">
                <a16:creationId xmlns:a16="http://schemas.microsoft.com/office/drawing/2014/main" id="{E0DCCEC1-8595-482A-95B3-387255A887A9}"/>
              </a:ext>
            </a:extLst>
          </p:cNvPr>
          <p:cNvSpPr/>
          <p:nvPr/>
        </p:nvSpPr>
        <p:spPr>
          <a:xfrm>
            <a:off x="333380" y="3939802"/>
            <a:ext cx="11523260" cy="1105786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A27DB07F-378E-4885-B1A4-B12ECC19E5F4}"/>
              </a:ext>
            </a:extLst>
          </p:cNvPr>
          <p:cNvSpPr/>
          <p:nvPr/>
        </p:nvSpPr>
        <p:spPr>
          <a:xfrm>
            <a:off x="384760" y="2724158"/>
            <a:ext cx="1822808" cy="11057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C00000"/>
                </a:solidFill>
              </a:rPr>
              <a:t>Start: Time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698F6E1F-BE18-467A-B7BE-F3A5862523F5}"/>
              </a:ext>
            </a:extLst>
          </p:cNvPr>
          <p:cNvSpPr/>
          <p:nvPr/>
        </p:nvSpPr>
        <p:spPr>
          <a:xfrm>
            <a:off x="2817559" y="2724158"/>
            <a:ext cx="1822808" cy="11057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>
                <a:solidFill>
                  <a:srgbClr val="C00000"/>
                </a:solidFill>
              </a:rPr>
              <a:t>Stop</a:t>
            </a:r>
            <a:r>
              <a:rPr lang="de-DE" dirty="0">
                <a:solidFill>
                  <a:srgbClr val="C00000"/>
                </a:solidFill>
              </a:rPr>
              <a:t> 1: Time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03A165DB-8736-4AED-83D5-291B0710A0BC}"/>
              </a:ext>
            </a:extLst>
          </p:cNvPr>
          <p:cNvSpPr/>
          <p:nvPr/>
        </p:nvSpPr>
        <p:spPr>
          <a:xfrm>
            <a:off x="5250358" y="2724158"/>
            <a:ext cx="1822808" cy="11057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>
                <a:solidFill>
                  <a:srgbClr val="C00000"/>
                </a:solidFill>
              </a:rPr>
              <a:t>Stop</a:t>
            </a:r>
            <a:r>
              <a:rPr lang="de-DE" dirty="0">
                <a:solidFill>
                  <a:srgbClr val="C00000"/>
                </a:solidFill>
              </a:rPr>
              <a:t> 2: Time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479057C8-D861-48B3-8FFE-BBEDB92F3752}"/>
              </a:ext>
            </a:extLst>
          </p:cNvPr>
          <p:cNvSpPr/>
          <p:nvPr/>
        </p:nvSpPr>
        <p:spPr>
          <a:xfrm>
            <a:off x="7683157" y="2724158"/>
            <a:ext cx="1895232" cy="11057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>
                <a:solidFill>
                  <a:srgbClr val="C00000"/>
                </a:solidFill>
              </a:rPr>
              <a:t>Stop</a:t>
            </a:r>
            <a:r>
              <a:rPr lang="de-DE" dirty="0">
                <a:solidFill>
                  <a:srgbClr val="C00000"/>
                </a:solidFill>
              </a:rPr>
              <a:t> 3: Time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CF3F5C5C-9549-49B5-8F09-D6EC5B9490C1}"/>
              </a:ext>
            </a:extLst>
          </p:cNvPr>
          <p:cNvSpPr/>
          <p:nvPr/>
        </p:nvSpPr>
        <p:spPr>
          <a:xfrm>
            <a:off x="384760" y="5045588"/>
            <a:ext cx="1822808" cy="11057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C00000"/>
                </a:solidFill>
              </a:rPr>
              <a:t>Green Park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F2094966-0CD0-4CF9-8622-A4E1143D8133}"/>
              </a:ext>
            </a:extLst>
          </p:cNvPr>
          <p:cNvSpPr/>
          <p:nvPr/>
        </p:nvSpPr>
        <p:spPr>
          <a:xfrm>
            <a:off x="2817560" y="5045588"/>
            <a:ext cx="1822808" cy="11057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C00000"/>
                </a:solidFill>
              </a:rPr>
              <a:t>Place 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F191BA83-2621-4D77-B2D1-EED4B4867CBA}"/>
              </a:ext>
            </a:extLst>
          </p:cNvPr>
          <p:cNvSpPr/>
          <p:nvPr/>
        </p:nvSpPr>
        <p:spPr>
          <a:xfrm>
            <a:off x="5250358" y="5030078"/>
            <a:ext cx="1822808" cy="11057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C00000"/>
                </a:solidFill>
              </a:rPr>
              <a:t>Place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FAE1121-B9C2-4059-B039-82DDD5D6DE0F}"/>
              </a:ext>
            </a:extLst>
          </p:cNvPr>
          <p:cNvSpPr/>
          <p:nvPr/>
        </p:nvSpPr>
        <p:spPr>
          <a:xfrm>
            <a:off x="7683158" y="5045588"/>
            <a:ext cx="1895232" cy="11057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C00000"/>
                </a:solidFill>
              </a:rPr>
              <a:t>Place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511EF0A5-C69C-4E26-8AF0-CEC3E92FE9CE}"/>
              </a:ext>
            </a:extLst>
          </p:cNvPr>
          <p:cNvSpPr/>
          <p:nvPr/>
        </p:nvSpPr>
        <p:spPr>
          <a:xfrm>
            <a:off x="10188380" y="2724158"/>
            <a:ext cx="1895232" cy="11057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>
                <a:solidFill>
                  <a:srgbClr val="C00000"/>
                </a:solidFill>
              </a:rPr>
              <a:t>Stop</a:t>
            </a:r>
            <a:r>
              <a:rPr lang="de-DE" dirty="0">
                <a:solidFill>
                  <a:srgbClr val="C00000"/>
                </a:solidFill>
              </a:rPr>
              <a:t> 4: Time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7F55B43B-0393-45E9-8590-10F83DD50A73}"/>
              </a:ext>
            </a:extLst>
          </p:cNvPr>
          <p:cNvSpPr/>
          <p:nvPr/>
        </p:nvSpPr>
        <p:spPr>
          <a:xfrm>
            <a:off x="10188380" y="5045588"/>
            <a:ext cx="1895232" cy="11057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C00000"/>
                </a:solidFill>
              </a:rPr>
              <a:t>Place</a:t>
            </a:r>
          </a:p>
        </p:txBody>
      </p:sp>
    </p:spTree>
    <p:extLst>
      <p:ext uri="{BB962C8B-B14F-4D97-AF65-F5344CB8AC3E}">
        <p14:creationId xmlns:p14="http://schemas.microsoft.com/office/powerpoint/2010/main" val="2856361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CE691E-C2AB-43AE-96D6-F013DE920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de-DE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</a:t>
            </a:r>
            <a:r>
              <a:rPr lang="de-DE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London tour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489D020B-D3B1-4534-A893-58D933C10A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67" y="1244009"/>
            <a:ext cx="10307128" cy="5124893"/>
          </a:xfrm>
          <a:prstGeom prst="rect">
            <a:avLst/>
          </a:prstGeom>
        </p:spPr>
      </p:pic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D48535C-4A51-4016-A405-DE0D78306C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904427"/>
              </p:ext>
            </p:extLst>
          </p:nvPr>
        </p:nvGraphicFramePr>
        <p:xfrm>
          <a:off x="165351" y="6469068"/>
          <a:ext cx="11074148" cy="26951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41634">
                  <a:extLst>
                    <a:ext uri="{9D8B030D-6E8A-4147-A177-3AD203B41FA5}">
                      <a16:colId xmlns:a16="http://schemas.microsoft.com/office/drawing/2014/main" val="893324495"/>
                    </a:ext>
                  </a:extLst>
                </a:gridCol>
                <a:gridCol w="1328124">
                  <a:extLst>
                    <a:ext uri="{9D8B030D-6E8A-4147-A177-3AD203B41FA5}">
                      <a16:colId xmlns:a16="http://schemas.microsoft.com/office/drawing/2014/main" val="687829345"/>
                    </a:ext>
                  </a:extLst>
                </a:gridCol>
                <a:gridCol w="211682">
                  <a:extLst>
                    <a:ext uri="{9D8B030D-6E8A-4147-A177-3AD203B41FA5}">
                      <a16:colId xmlns:a16="http://schemas.microsoft.com/office/drawing/2014/main" val="3920914197"/>
                    </a:ext>
                  </a:extLst>
                </a:gridCol>
                <a:gridCol w="2847516">
                  <a:extLst>
                    <a:ext uri="{9D8B030D-6E8A-4147-A177-3AD203B41FA5}">
                      <a16:colId xmlns:a16="http://schemas.microsoft.com/office/drawing/2014/main" val="2606214444"/>
                    </a:ext>
                  </a:extLst>
                </a:gridCol>
                <a:gridCol w="5330763">
                  <a:extLst>
                    <a:ext uri="{9D8B030D-6E8A-4147-A177-3AD203B41FA5}">
                      <a16:colId xmlns:a16="http://schemas.microsoft.com/office/drawing/2014/main" val="714365238"/>
                    </a:ext>
                  </a:extLst>
                </a:gridCol>
                <a:gridCol w="914429">
                  <a:extLst>
                    <a:ext uri="{9D8B030D-6E8A-4147-A177-3AD203B41FA5}">
                      <a16:colId xmlns:a16="http://schemas.microsoft.com/office/drawing/2014/main" val="2206345609"/>
                    </a:ext>
                  </a:extLst>
                </a:gridCol>
              </a:tblGrid>
              <a:tr h="269517">
                <a:tc>
                  <a:txBody>
                    <a:bodyPr/>
                    <a:lstStyle/>
                    <a:p>
                      <a:pPr marR="71755" algn="just">
                        <a:spcAft>
                          <a:spcPts val="0"/>
                        </a:spcAft>
                        <a:tabLst>
                          <a:tab pos="215900" algn="l"/>
                          <a:tab pos="377825" algn="l"/>
                          <a:tab pos="540385" algn="l"/>
                        </a:tabLst>
                      </a:pPr>
                      <a:r>
                        <a:rPr lang="de-DE" sz="5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5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71755" algn="just">
                        <a:spcAft>
                          <a:spcPts val="0"/>
                        </a:spcAft>
                        <a:tabLst>
                          <a:tab pos="215900" algn="l"/>
                          <a:tab pos="377825" algn="l"/>
                          <a:tab pos="540385" algn="l"/>
                        </a:tabLst>
                      </a:pPr>
                      <a:endParaRPr lang="de-DE" sz="5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650"/>
                        </a:lnSpc>
                        <a:spcAft>
                          <a:spcPts val="0"/>
                        </a:spcAft>
                      </a:pPr>
                      <a:r>
                        <a:rPr lang="de-DE" sz="5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5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650"/>
                        </a:lnSpc>
                        <a:spcAft>
                          <a:spcPts val="0"/>
                        </a:spcAft>
                      </a:pPr>
                      <a:r>
                        <a:rPr lang="de-DE" sz="500" dirty="0">
                          <a:solidFill>
                            <a:schemeClr val="tx1"/>
                          </a:solidFill>
                          <a:effectLst/>
                        </a:rPr>
                        <a:t>© Ernst Klett Verlag GmbH, Stuttgart 2020 | www.klett.de | Alle Rechte vorbehalten. Von dieser Druckvorlage ist die Vervielfältigung für den eigenen Unterrichtsgebrauch gestattet. Die Kopiergebühren sind abgegolten.</a:t>
                      </a:r>
                      <a:endParaRPr lang="de-DE" sz="5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650"/>
                        </a:lnSpc>
                        <a:spcAft>
                          <a:spcPts val="0"/>
                        </a:spcAft>
                      </a:pPr>
                      <a:r>
                        <a:rPr lang="de-DE" sz="500" dirty="0">
                          <a:solidFill>
                            <a:schemeClr val="tx1"/>
                          </a:solidFill>
                          <a:effectLst/>
                        </a:rPr>
                        <a:t>Illustrator: Christian </a:t>
                      </a:r>
                      <a:r>
                        <a:rPr lang="de-DE" sz="500" dirty="0" err="1">
                          <a:solidFill>
                            <a:schemeClr val="tx1"/>
                          </a:solidFill>
                          <a:effectLst/>
                        </a:rPr>
                        <a:t>Dekelver</a:t>
                      </a:r>
                      <a:endParaRPr lang="de-DE" sz="5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650"/>
                        </a:lnSpc>
                        <a:spcAft>
                          <a:spcPts val="0"/>
                        </a:spcAft>
                      </a:pPr>
                      <a:r>
                        <a:rPr lang="de-DE" sz="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5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7514244"/>
                  </a:ext>
                </a:extLst>
              </a:tr>
            </a:tbl>
          </a:graphicData>
        </a:graphic>
      </p:graphicFrame>
      <p:pic>
        <p:nvPicPr>
          <p:cNvPr id="11" name="Grafik 23">
            <a:extLst>
              <a:ext uri="{FF2B5EF4-FFF2-40B4-BE49-F238E27FC236}">
                <a16:creationId xmlns:a16="http://schemas.microsoft.com/office/drawing/2014/main" id="{AD859C4F-5444-48C8-A522-701A92F0A022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" y="6507144"/>
            <a:ext cx="793750" cy="23144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6" name="Sprechblase: rechteckig 5">
            <a:extLst>
              <a:ext uri="{FF2B5EF4-FFF2-40B4-BE49-F238E27FC236}">
                <a16:creationId xmlns:a16="http://schemas.microsoft.com/office/drawing/2014/main" id="{8417076B-B7B0-4282-BCA0-9EE873CDBF7F}"/>
              </a:ext>
            </a:extLst>
          </p:cNvPr>
          <p:cNvSpPr/>
          <p:nvPr/>
        </p:nvSpPr>
        <p:spPr>
          <a:xfrm>
            <a:off x="348914" y="5053012"/>
            <a:ext cx="1739900" cy="1004888"/>
          </a:xfrm>
          <a:prstGeom prst="wedgeRectCallout">
            <a:avLst>
              <a:gd name="adj1" fmla="val 126574"/>
              <a:gd name="adj2" fmla="val -4754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Start:</a:t>
            </a:r>
          </a:p>
          <a:p>
            <a:pPr algn="ctr"/>
            <a:r>
              <a:rPr lang="de-DE" dirty="0"/>
              <a:t>Green Park</a:t>
            </a:r>
          </a:p>
          <a:p>
            <a:pPr algn="ctr"/>
            <a:r>
              <a:rPr lang="de-DE" dirty="0"/>
              <a:t>Time</a:t>
            </a:r>
          </a:p>
        </p:txBody>
      </p:sp>
      <p:sp>
        <p:nvSpPr>
          <p:cNvPr id="12" name="Sprechblase: rechteckig 11">
            <a:extLst>
              <a:ext uri="{FF2B5EF4-FFF2-40B4-BE49-F238E27FC236}">
                <a16:creationId xmlns:a16="http://schemas.microsoft.com/office/drawing/2014/main" id="{B0E83FDD-4FE0-49B6-A503-1B052568009C}"/>
              </a:ext>
            </a:extLst>
          </p:cNvPr>
          <p:cNvSpPr/>
          <p:nvPr/>
        </p:nvSpPr>
        <p:spPr>
          <a:xfrm>
            <a:off x="7429835" y="365125"/>
            <a:ext cx="1714500" cy="1004888"/>
          </a:xfrm>
          <a:prstGeom prst="wedgeRectCallout">
            <a:avLst>
              <a:gd name="adj1" fmla="val -76612"/>
              <a:gd name="adj2" fmla="val 109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Stop</a:t>
            </a:r>
            <a:r>
              <a:rPr lang="de-DE" dirty="0"/>
              <a:t> 1:</a:t>
            </a:r>
          </a:p>
          <a:p>
            <a:pPr algn="ctr"/>
            <a:r>
              <a:rPr lang="de-DE" dirty="0"/>
              <a:t>Place</a:t>
            </a:r>
          </a:p>
          <a:p>
            <a:pPr algn="ctr"/>
            <a:r>
              <a:rPr lang="de-DE" dirty="0"/>
              <a:t>Time</a:t>
            </a:r>
          </a:p>
        </p:txBody>
      </p:sp>
      <p:sp>
        <p:nvSpPr>
          <p:cNvPr id="13" name="Sprechblase: rechteckig 12">
            <a:extLst>
              <a:ext uri="{FF2B5EF4-FFF2-40B4-BE49-F238E27FC236}">
                <a16:creationId xmlns:a16="http://schemas.microsoft.com/office/drawing/2014/main" id="{56063CA3-E2F8-4904-81F6-FAB27136FDAC}"/>
              </a:ext>
            </a:extLst>
          </p:cNvPr>
          <p:cNvSpPr/>
          <p:nvPr/>
        </p:nvSpPr>
        <p:spPr>
          <a:xfrm>
            <a:off x="7429835" y="1595438"/>
            <a:ext cx="1714500" cy="1004888"/>
          </a:xfrm>
          <a:prstGeom prst="wedgeRectCallout">
            <a:avLst>
              <a:gd name="adj1" fmla="val -63796"/>
              <a:gd name="adj2" fmla="val 40921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Stop</a:t>
            </a:r>
            <a:r>
              <a:rPr lang="de-DE" dirty="0"/>
              <a:t> 3:</a:t>
            </a:r>
          </a:p>
          <a:p>
            <a:pPr algn="ctr"/>
            <a:r>
              <a:rPr lang="de-DE" dirty="0"/>
              <a:t>Place</a:t>
            </a:r>
          </a:p>
          <a:p>
            <a:pPr algn="ctr"/>
            <a:r>
              <a:rPr lang="de-DE" dirty="0"/>
              <a:t>Time</a:t>
            </a:r>
          </a:p>
        </p:txBody>
      </p:sp>
      <p:sp>
        <p:nvSpPr>
          <p:cNvPr id="14" name="Sprechblase: rechteckig 13">
            <a:extLst>
              <a:ext uri="{FF2B5EF4-FFF2-40B4-BE49-F238E27FC236}">
                <a16:creationId xmlns:a16="http://schemas.microsoft.com/office/drawing/2014/main" id="{A9BD6F4A-FF6B-4EF4-BB22-8ED2CDB63E4E}"/>
              </a:ext>
            </a:extLst>
          </p:cNvPr>
          <p:cNvSpPr/>
          <p:nvPr/>
        </p:nvSpPr>
        <p:spPr>
          <a:xfrm>
            <a:off x="9556581" y="365125"/>
            <a:ext cx="1714500" cy="1004888"/>
          </a:xfrm>
          <a:prstGeom prst="wedgeRectCallout">
            <a:avLst>
              <a:gd name="adj1" fmla="val 91759"/>
              <a:gd name="adj2" fmla="val -4375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Stop</a:t>
            </a:r>
            <a:r>
              <a:rPr lang="de-DE" dirty="0"/>
              <a:t> 2:</a:t>
            </a:r>
          </a:p>
          <a:p>
            <a:pPr algn="ctr"/>
            <a:r>
              <a:rPr lang="de-DE" dirty="0"/>
              <a:t>Place</a:t>
            </a:r>
          </a:p>
          <a:p>
            <a:pPr algn="ctr"/>
            <a:r>
              <a:rPr lang="de-DE" dirty="0"/>
              <a:t>Time</a:t>
            </a:r>
          </a:p>
        </p:txBody>
      </p:sp>
      <p:sp>
        <p:nvSpPr>
          <p:cNvPr id="15" name="Sprechblase: rechteckig 14">
            <a:extLst>
              <a:ext uri="{FF2B5EF4-FFF2-40B4-BE49-F238E27FC236}">
                <a16:creationId xmlns:a16="http://schemas.microsoft.com/office/drawing/2014/main" id="{8119C956-CEE7-4FDA-B8BA-FD73E68695E7}"/>
              </a:ext>
            </a:extLst>
          </p:cNvPr>
          <p:cNvSpPr/>
          <p:nvPr/>
        </p:nvSpPr>
        <p:spPr>
          <a:xfrm>
            <a:off x="9524999" y="1604169"/>
            <a:ext cx="1714500" cy="1004888"/>
          </a:xfrm>
          <a:prstGeom prst="wedgeRectCallout">
            <a:avLst>
              <a:gd name="adj1" fmla="val 91759"/>
              <a:gd name="adj2" fmla="val -4375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Stop</a:t>
            </a:r>
            <a:r>
              <a:rPr lang="de-DE" dirty="0"/>
              <a:t> 4:</a:t>
            </a:r>
          </a:p>
          <a:p>
            <a:pPr algn="ctr"/>
            <a:r>
              <a:rPr lang="de-DE" dirty="0"/>
              <a:t>Place</a:t>
            </a:r>
          </a:p>
          <a:p>
            <a:pPr algn="ctr"/>
            <a:r>
              <a:rPr lang="de-DE" dirty="0"/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3656837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151</Words>
  <Application>Microsoft Office PowerPoint</Application>
  <PresentationFormat>Breitbild</PresentationFormat>
  <Paragraphs>39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Our London Tour </vt:lpstr>
      <vt:lpstr>Our London tour</vt:lpstr>
      <vt:lpstr>Our London tour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Our London Tour</dc:title>
  <dc:creator>Moll, Manuela</dc:creator>
  <cp:lastModifiedBy>Moll, Manuela</cp:lastModifiedBy>
  <cp:revision>9</cp:revision>
  <dcterms:created xsi:type="dcterms:W3CDTF">2020-04-16T10:31:09Z</dcterms:created>
  <dcterms:modified xsi:type="dcterms:W3CDTF">2020-04-16T11:41:27Z</dcterms:modified>
</cp:coreProperties>
</file>