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5E76EFCE-A913-464C-850E-39C16F6A74D2}">
          <p14:sldIdLst>
            <p14:sldId id="256"/>
          </p14:sldIdLst>
        </p14:section>
        <p14:section name="Abschnitt ohne Titel" id="{9AA0FCC7-418E-4C2A-B1F0-87C84F481942}">
          <p14:sldIdLst>
            <p14:sldId id="258"/>
            <p14:sldId id="259"/>
            <p14:sldId id="2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>
      <p:cViewPr varScale="1">
        <p:scale>
          <a:sx n="64" d="100"/>
          <a:sy n="64" d="100"/>
        </p:scale>
        <p:origin x="680" y="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5233507E-C94F-48AF-83A5-296BAC3CCDC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460442F-B4B1-4F3C-A39C-7891A86589A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184D73-5956-4715-AE9F-94486E71CF13}" type="datetimeFigureOut">
              <a:rPr lang="de-DE" smtClean="0"/>
              <a:t>08.06.2020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C1D7F0F-3D6A-49CB-897E-8111666CE8B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1C19993-410D-4DBD-A52C-163E52FDB7B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A6F7A8-A9C0-4A92-B73C-E87848ECA6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531642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58F480-81B1-41F8-B162-BAAC3F528483}" type="datetimeFigureOut">
              <a:rPr lang="de-DE" smtClean="0"/>
              <a:t>08.06.2020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0E0450-B6AE-4014-A754-69A44959BC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946343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A40296-5C10-4E31-B808-2C95F44D73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0C77CC2-E73D-4497-9B09-5DD25228B5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8DED34B-41B3-4305-B001-3EA58FA38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2C69E-BB19-49BA-9646-2FBB2C6701C6}" type="datetimeFigureOut">
              <a:rPr lang="de-DE" smtClean="0"/>
              <a:t>08.06.2020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9CC527C-3D34-4234-8AFA-C92CAD222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2C11F25-AD97-4725-A572-C9413BACA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B6DE5-EF30-451A-9B8D-05A3050766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6871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1AF5BC-D4E1-44EE-B15C-D3A37B9D2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DDCE419-332E-492C-B0D0-F0FA0AC685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8F822DD-C661-4B9F-B9A3-24A6DAB37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2C69E-BB19-49BA-9646-2FBB2C6701C6}" type="datetimeFigureOut">
              <a:rPr lang="de-DE" smtClean="0"/>
              <a:t>08.06.2020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1E29A3E-6B43-40A1-992F-1C69FCBED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1509739-2CCF-48EC-B497-D5D829C6F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B6DE5-EF30-451A-9B8D-05A3050766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6241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9364A938-9552-47F2-9887-FFA1133B2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B27764A-C91F-43BA-8E1A-F853114234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52E80F7-4FFB-4FA7-9E72-3A68FC580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2C69E-BB19-49BA-9646-2FBB2C6701C6}" type="datetimeFigureOut">
              <a:rPr lang="de-DE" smtClean="0"/>
              <a:t>08.06.2020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A5AC19A-3FA2-4C90-99DA-F18417111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F041B33-4F5D-4979-8B38-691F528D4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B6DE5-EF30-451A-9B8D-05A3050766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4129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706DB1-BA2E-4236-AFB8-B134F390D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132EF7D-E7DC-470D-9645-8183EB64AB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6808FE1-E2A8-4DB4-9FD2-C081C3B13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2C69E-BB19-49BA-9646-2FBB2C6701C6}" type="datetimeFigureOut">
              <a:rPr lang="de-DE" smtClean="0"/>
              <a:t>08.06.2020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1E1775D-6861-4052-8DD0-0BC94A777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1E1563E-EE82-439A-8FBB-15A770E69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B6DE5-EF30-451A-9B8D-05A3050766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2881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4D0A42-2E9A-4382-8AAB-D75525FF7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6931C37-F98D-4D94-A236-446443E0EC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68FD5C9-86E6-4C1F-B42A-B282A57AF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2C69E-BB19-49BA-9646-2FBB2C6701C6}" type="datetimeFigureOut">
              <a:rPr lang="de-DE" smtClean="0"/>
              <a:t>08.06.2020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59F510E-583E-4A1E-AB7E-46367F559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4753076-1590-4B22-B5FA-E43F8123C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B6DE5-EF30-451A-9B8D-05A3050766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2801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F79560-A4BF-4192-BABC-B23977903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9708987-BFBE-4A94-A436-C142F249B3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D89990D-2DE7-419C-8383-4758C731F2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08EAD65-E210-4314-87AB-27CA92B23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2C69E-BB19-49BA-9646-2FBB2C6701C6}" type="datetimeFigureOut">
              <a:rPr lang="de-DE" smtClean="0"/>
              <a:t>08.06.2020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8D3B926-5CAB-4F63-AF8E-D983973FD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64BC08A-A79E-4D64-8796-3BC68367C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B6DE5-EF30-451A-9B8D-05A3050766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0037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D88CD0-9AA3-4919-A00A-1CAC208EC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B96462F-3F20-4742-822D-5148BAE9D5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E864032-2551-4922-A08D-158D031D28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CD938FD-2D74-44C5-9919-69ECFFC314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54987BB-A0AC-4531-B95A-EEF7A726BF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9F815BA-D1A1-4C19-B161-34C6E724F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2C69E-BB19-49BA-9646-2FBB2C6701C6}" type="datetimeFigureOut">
              <a:rPr lang="de-DE" smtClean="0"/>
              <a:t>08.06.2020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457D8054-BF6D-4220-9DD9-8D33999D9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3CF1B3D9-7642-4549-A6ED-BBC86B24F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B6DE5-EF30-451A-9B8D-05A3050766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8843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E5A718-DEB8-48F3-8A22-8D13511AC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7AF6066-6CFF-4B51-880E-B80633DEB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2C69E-BB19-49BA-9646-2FBB2C6701C6}" type="datetimeFigureOut">
              <a:rPr lang="de-DE" smtClean="0"/>
              <a:t>08.06.2020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8464F3A-D34C-4B5A-91AD-A67B8DB15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E366173-551A-4A21-A798-8F3408B7A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B6DE5-EF30-451A-9B8D-05A3050766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1304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46BEEAF-DAC1-48F1-BAA5-8C07952EA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2C69E-BB19-49BA-9646-2FBB2C6701C6}" type="datetimeFigureOut">
              <a:rPr lang="de-DE" smtClean="0"/>
              <a:t>08.06.2020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02837F03-7ACB-46B2-9AC3-F6B287838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78116FD-7F94-421B-9F4E-62955EB7F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B6DE5-EF30-451A-9B8D-05A3050766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2419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A7761E-7BD4-4178-A3C3-E99264BF6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D0DA763-2465-4F52-9C81-110019D4AB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52A4E05-0EE4-479D-B442-1617D5CE6F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C8840F2-8403-4626-BB51-F064F48A9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2C69E-BB19-49BA-9646-2FBB2C6701C6}" type="datetimeFigureOut">
              <a:rPr lang="de-DE" smtClean="0"/>
              <a:t>08.06.2020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712421F-A46E-408C-B238-2EEF1F3B6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772323B-07F4-4E0A-8CCE-319ED2CD0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B6DE5-EF30-451A-9B8D-05A3050766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6805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46A629-829F-4828-9C08-96837B123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3618444-0800-4B68-9482-4BB8B0AD25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B14768A-AEEC-4CE1-8EB8-6EA714A844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CE76244-90A0-4ADD-8D01-B5999CF88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2C69E-BB19-49BA-9646-2FBB2C6701C6}" type="datetimeFigureOut">
              <a:rPr lang="de-DE" smtClean="0"/>
              <a:t>08.06.2020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53A48AD-15BF-4571-B922-6D8E832AA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B4BB234-FC5B-4759-9DD3-73D5A8486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B6DE5-EF30-451A-9B8D-05A3050766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524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5D330B0-4EE7-455F-9BD5-74A5F405A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3A53250-2B55-4770-9882-40786910B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B0E34DE-E800-4600-936A-9516BC5572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42C69E-BB19-49BA-9646-2FBB2C6701C6}" type="datetimeFigureOut">
              <a:rPr lang="de-DE" smtClean="0"/>
              <a:t>08.06.2020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3D71F5B-3549-454E-B392-10F9995FBA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4F1DB96-F3D3-46D3-9CA9-8B41A23839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5B6DE5-EF30-451A-9B8D-05A3050766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6751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BDDA54-57FC-41AD-99CF-53CC2B497C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1504" y="1600200"/>
            <a:ext cx="6959164" cy="2146217"/>
          </a:xfrm>
        </p:spPr>
        <p:txBody>
          <a:bodyPr>
            <a:normAutofit/>
          </a:bodyPr>
          <a:lstStyle/>
          <a:p>
            <a:r>
              <a:rPr lang="de-DE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de-DE" b="1" dirty="0" err="1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historical</a:t>
            </a:r>
            <a:r>
              <a:rPr lang="de-DE" b="1" dirty="0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b="1" dirty="0" err="1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object</a:t>
            </a:r>
            <a:br>
              <a:rPr lang="de-DE" dirty="0"/>
            </a:br>
            <a:endParaRPr lang="de-DE" dirty="0"/>
          </a:p>
        </p:txBody>
      </p:sp>
      <p:graphicFrame>
        <p:nvGraphicFramePr>
          <p:cNvPr id="8" name="Tabelle 7">
            <a:extLst>
              <a:ext uri="{FF2B5EF4-FFF2-40B4-BE49-F238E27FC236}">
                <a16:creationId xmlns:a16="http://schemas.microsoft.com/office/drawing/2014/main" id="{B11EFE7D-9845-4845-A219-5103CEBEF5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9442447"/>
              </p:ext>
            </p:extLst>
          </p:nvPr>
        </p:nvGraphicFramePr>
        <p:xfrm>
          <a:off x="335360" y="6308803"/>
          <a:ext cx="11521279" cy="35648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96235">
                  <a:extLst>
                    <a:ext uri="{9D8B030D-6E8A-4147-A177-3AD203B41FA5}">
                      <a16:colId xmlns:a16="http://schemas.microsoft.com/office/drawing/2014/main" val="893324495"/>
                    </a:ext>
                  </a:extLst>
                </a:gridCol>
                <a:gridCol w="1143925">
                  <a:extLst>
                    <a:ext uri="{9D8B030D-6E8A-4147-A177-3AD203B41FA5}">
                      <a16:colId xmlns:a16="http://schemas.microsoft.com/office/drawing/2014/main" val="687829345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3920914197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2606214444"/>
                    </a:ext>
                  </a:extLst>
                </a:gridCol>
                <a:gridCol w="6192688">
                  <a:extLst>
                    <a:ext uri="{9D8B030D-6E8A-4147-A177-3AD203B41FA5}">
                      <a16:colId xmlns:a16="http://schemas.microsoft.com/office/drawing/2014/main" val="714365238"/>
                    </a:ext>
                  </a:extLst>
                </a:gridCol>
                <a:gridCol w="720079">
                  <a:extLst>
                    <a:ext uri="{9D8B030D-6E8A-4147-A177-3AD203B41FA5}">
                      <a16:colId xmlns:a16="http://schemas.microsoft.com/office/drawing/2014/main" val="2206345609"/>
                    </a:ext>
                  </a:extLst>
                </a:gridCol>
              </a:tblGrid>
              <a:tr h="356489">
                <a:tc>
                  <a:txBody>
                    <a:bodyPr/>
                    <a:lstStyle/>
                    <a:p>
                      <a:pPr marR="71755" algn="just">
                        <a:spcAft>
                          <a:spcPts val="0"/>
                        </a:spcAft>
                        <a:tabLst>
                          <a:tab pos="215900" algn="l"/>
                          <a:tab pos="377825" algn="l"/>
                          <a:tab pos="540385" algn="l"/>
                        </a:tabLst>
                      </a:pPr>
                      <a:r>
                        <a:rPr lang="de-DE" sz="500" dirty="0">
                          <a:ln w="2540"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DE" sz="500" dirty="0">
                        <a:ln w="2540"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71755" algn="just">
                        <a:spcAft>
                          <a:spcPts val="0"/>
                        </a:spcAft>
                        <a:tabLst>
                          <a:tab pos="215900" algn="l"/>
                          <a:tab pos="377825" algn="l"/>
                          <a:tab pos="540385" algn="l"/>
                        </a:tabLst>
                      </a:pPr>
                      <a:endParaRPr lang="de-DE" sz="500" dirty="0">
                        <a:ln w="2540"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ts val="650"/>
                        </a:lnSpc>
                        <a:spcAft>
                          <a:spcPts val="0"/>
                        </a:spcAft>
                      </a:pPr>
                      <a:r>
                        <a:rPr lang="de-DE" sz="500" dirty="0">
                          <a:ln w="2540"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DE" sz="500" dirty="0">
                        <a:ln w="2540"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175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5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© Ernst Klett Verlag GmbH, Stuttgart 2020 | www.klett.de | Alle Rechte vorbehalten. Von dieser Druckvorlage ist die Vervielfältigung für den eigenen Unterrichtsgebrauch gestattet. Die Kopiergebühren sind abgegolten.</a:t>
                      </a:r>
                      <a:endParaRPr lang="de-DE" sz="500" b="0" dirty="0">
                        <a:ln w="2540"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ts val="650"/>
                        </a:lnSpc>
                        <a:spcAft>
                          <a:spcPts val="0"/>
                        </a:spcAft>
                      </a:pPr>
                      <a:r>
                        <a:rPr lang="de-DE" sz="5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Text: Redaktion </a:t>
                      </a:r>
                      <a:endParaRPr lang="de-DE" sz="5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ts val="650"/>
                        </a:lnSpc>
                        <a:spcAft>
                          <a:spcPts val="0"/>
                        </a:spcAft>
                      </a:pPr>
                      <a:r>
                        <a:rPr lang="de-DE" sz="500" dirty="0">
                          <a:ln w="2540"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500" dirty="0">
                        <a:ln w="2540"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7514244"/>
                  </a:ext>
                </a:extLst>
              </a:tr>
            </a:tbl>
          </a:graphicData>
        </a:graphic>
      </p:graphicFrame>
      <p:pic>
        <p:nvPicPr>
          <p:cNvPr id="1026" name="Grafik 23">
            <a:extLst>
              <a:ext uri="{FF2B5EF4-FFF2-40B4-BE49-F238E27FC236}">
                <a16:creationId xmlns:a16="http://schemas.microsoft.com/office/drawing/2014/main" id="{FC4B7790-BDEB-4C96-B8E8-E149BA059A08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392" y="6328221"/>
            <a:ext cx="720080" cy="33707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4" name="Rechteck 3">
            <a:extLst>
              <a:ext uri="{FF2B5EF4-FFF2-40B4-BE49-F238E27FC236}">
                <a16:creationId xmlns:a16="http://schemas.microsoft.com/office/drawing/2014/main" id="{D9BC9A48-2AC2-494E-A470-FF678D6A508F}"/>
              </a:ext>
            </a:extLst>
          </p:cNvPr>
          <p:cNvSpPr/>
          <p:nvPr/>
        </p:nvSpPr>
        <p:spPr>
          <a:xfrm>
            <a:off x="0" y="0"/>
            <a:ext cx="12192000" cy="66783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Untertitel 5">
            <a:extLst>
              <a:ext uri="{FF2B5EF4-FFF2-40B4-BE49-F238E27FC236}">
                <a16:creationId xmlns:a16="http://schemas.microsoft.com/office/drawing/2014/main" id="{CE78D723-9D66-4894-A74A-58E486ABA24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6052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CE691E-C2AB-43AE-96D6-F013DE9208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667835"/>
            <a:ext cx="10515600" cy="875355"/>
          </a:xfrm>
        </p:spPr>
        <p:txBody>
          <a:bodyPr/>
          <a:lstStyle/>
          <a:p>
            <a:r>
              <a:rPr lang="de-DE" b="1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Heading</a:t>
            </a:r>
            <a:endParaRPr lang="de-DE" b="1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3CA65049-0E1A-45D7-8B18-C73A871224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4309807"/>
              </p:ext>
            </p:extLst>
          </p:nvPr>
        </p:nvGraphicFramePr>
        <p:xfrm>
          <a:off x="335360" y="6286350"/>
          <a:ext cx="11521279" cy="35648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96235">
                  <a:extLst>
                    <a:ext uri="{9D8B030D-6E8A-4147-A177-3AD203B41FA5}">
                      <a16:colId xmlns:a16="http://schemas.microsoft.com/office/drawing/2014/main" val="3518928006"/>
                    </a:ext>
                  </a:extLst>
                </a:gridCol>
                <a:gridCol w="1143925">
                  <a:extLst>
                    <a:ext uri="{9D8B030D-6E8A-4147-A177-3AD203B41FA5}">
                      <a16:colId xmlns:a16="http://schemas.microsoft.com/office/drawing/2014/main" val="484562945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3401353280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3675508701"/>
                    </a:ext>
                  </a:extLst>
                </a:gridCol>
                <a:gridCol w="6192688">
                  <a:extLst>
                    <a:ext uri="{9D8B030D-6E8A-4147-A177-3AD203B41FA5}">
                      <a16:colId xmlns:a16="http://schemas.microsoft.com/office/drawing/2014/main" val="1046260805"/>
                    </a:ext>
                  </a:extLst>
                </a:gridCol>
                <a:gridCol w="720079">
                  <a:extLst>
                    <a:ext uri="{9D8B030D-6E8A-4147-A177-3AD203B41FA5}">
                      <a16:colId xmlns:a16="http://schemas.microsoft.com/office/drawing/2014/main" val="1551960935"/>
                    </a:ext>
                  </a:extLst>
                </a:gridCol>
              </a:tblGrid>
              <a:tr h="356489">
                <a:tc>
                  <a:txBody>
                    <a:bodyPr/>
                    <a:lstStyle/>
                    <a:p>
                      <a:pPr marR="71755" algn="just">
                        <a:spcAft>
                          <a:spcPts val="0"/>
                        </a:spcAft>
                        <a:tabLst>
                          <a:tab pos="215900" algn="l"/>
                          <a:tab pos="377825" algn="l"/>
                          <a:tab pos="540385" algn="l"/>
                        </a:tabLst>
                      </a:pPr>
                      <a:r>
                        <a:rPr lang="de-DE" sz="500">
                          <a:ln w="2540"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DE" sz="500">
                        <a:ln w="2540"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71755" algn="just">
                        <a:spcAft>
                          <a:spcPts val="0"/>
                        </a:spcAft>
                        <a:tabLst>
                          <a:tab pos="215900" algn="l"/>
                          <a:tab pos="377825" algn="l"/>
                          <a:tab pos="540385" algn="l"/>
                        </a:tabLst>
                      </a:pPr>
                      <a:endParaRPr lang="de-DE" sz="500" dirty="0">
                        <a:ln w="2540"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ts val="650"/>
                        </a:lnSpc>
                        <a:spcAft>
                          <a:spcPts val="0"/>
                        </a:spcAft>
                      </a:pPr>
                      <a:r>
                        <a:rPr lang="de-DE" sz="500">
                          <a:ln w="2540"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DE" sz="500">
                        <a:ln w="2540"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175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5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© Ernst Klett Verlag GmbH, Stuttgart 2020 | www.klett.de | Alle Rechte vorbehalten. Von dieser Druckvorlage ist die Vervielfältigung für den eigenen Unterrichtsgebrauch gestattet. Die Kopiergebühren sind abgegolten.</a:t>
                      </a:r>
                      <a:endParaRPr lang="de-DE" sz="500" b="0" dirty="0">
                        <a:ln w="2540"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ts val="650"/>
                        </a:lnSpc>
                        <a:spcAft>
                          <a:spcPts val="0"/>
                        </a:spcAft>
                      </a:pPr>
                      <a:r>
                        <a:rPr lang="de-DE" sz="5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Bildquelle:</a:t>
                      </a:r>
                      <a:endParaRPr lang="de-DE" sz="5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ts val="650"/>
                        </a:lnSpc>
                        <a:spcAft>
                          <a:spcPts val="0"/>
                        </a:spcAft>
                      </a:pPr>
                      <a:r>
                        <a:rPr lang="de-DE" sz="500" dirty="0">
                          <a:ln w="2540"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500" dirty="0">
                        <a:ln w="2540"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353869"/>
                  </a:ext>
                </a:extLst>
              </a:tr>
            </a:tbl>
          </a:graphicData>
        </a:graphic>
      </p:graphicFrame>
      <p:pic>
        <p:nvPicPr>
          <p:cNvPr id="10" name="Grafik 23">
            <a:extLst>
              <a:ext uri="{FF2B5EF4-FFF2-40B4-BE49-F238E27FC236}">
                <a16:creationId xmlns:a16="http://schemas.microsoft.com/office/drawing/2014/main" id="{AA591B73-E1BE-49CC-B466-BADEAAE8A1C0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286350"/>
            <a:ext cx="661864" cy="35648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5" name="Interaktive Schaltfläche: Nächste(r) oder Weiter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80545B6A-D459-4C3D-BB7A-20A041A1F87E}"/>
              </a:ext>
            </a:extLst>
          </p:cNvPr>
          <p:cNvSpPr/>
          <p:nvPr/>
        </p:nvSpPr>
        <p:spPr>
          <a:xfrm>
            <a:off x="335360" y="1671263"/>
            <a:ext cx="720080" cy="677617"/>
          </a:xfrm>
          <a:prstGeom prst="actionButtonForwardNext">
            <a:avLst/>
          </a:prstGeom>
          <a:solidFill>
            <a:srgbClr val="92D05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FC635E3F-8B05-4154-A6BB-89970798C9F8}"/>
              </a:ext>
            </a:extLst>
          </p:cNvPr>
          <p:cNvSpPr/>
          <p:nvPr/>
        </p:nvSpPr>
        <p:spPr>
          <a:xfrm>
            <a:off x="0" y="0"/>
            <a:ext cx="12192000" cy="66783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C91D1561-6275-498B-B81F-7708AFF3F1E2}"/>
              </a:ext>
            </a:extLst>
          </p:cNvPr>
          <p:cNvSpPr txBox="1"/>
          <p:nvPr/>
        </p:nvSpPr>
        <p:spPr>
          <a:xfrm>
            <a:off x="983432" y="5480660"/>
            <a:ext cx="10081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words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: English – German, …</a:t>
            </a:r>
          </a:p>
        </p:txBody>
      </p:sp>
    </p:spTree>
    <p:extLst>
      <p:ext uri="{BB962C8B-B14F-4D97-AF65-F5344CB8AC3E}">
        <p14:creationId xmlns:p14="http://schemas.microsoft.com/office/powerpoint/2010/main" val="3656837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CE691E-C2AB-43AE-96D6-F013DE9208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667835"/>
            <a:ext cx="10515600" cy="875355"/>
          </a:xfrm>
        </p:spPr>
        <p:txBody>
          <a:bodyPr/>
          <a:lstStyle/>
          <a:p>
            <a:r>
              <a:rPr lang="de-DE" b="1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Thatʼs</a:t>
            </a:r>
            <a:r>
              <a:rPr lang="de-DE" b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b="1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</a:t>
            </a:r>
            <a:endParaRPr lang="de-DE" b="1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Grafik 23">
            <a:extLst>
              <a:ext uri="{FF2B5EF4-FFF2-40B4-BE49-F238E27FC236}">
                <a16:creationId xmlns:a16="http://schemas.microsoft.com/office/drawing/2014/main" id="{AD859C4F-5444-48C8-A522-701A92F0A022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018" y="6319723"/>
            <a:ext cx="773462" cy="32311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E16B7C94-1838-4249-A619-64180A3E55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8693523"/>
              </p:ext>
            </p:extLst>
          </p:nvPr>
        </p:nvGraphicFramePr>
        <p:xfrm>
          <a:off x="335360" y="6286350"/>
          <a:ext cx="11521279" cy="35648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96235">
                  <a:extLst>
                    <a:ext uri="{9D8B030D-6E8A-4147-A177-3AD203B41FA5}">
                      <a16:colId xmlns:a16="http://schemas.microsoft.com/office/drawing/2014/main" val="3518928006"/>
                    </a:ext>
                  </a:extLst>
                </a:gridCol>
                <a:gridCol w="1143925">
                  <a:extLst>
                    <a:ext uri="{9D8B030D-6E8A-4147-A177-3AD203B41FA5}">
                      <a16:colId xmlns:a16="http://schemas.microsoft.com/office/drawing/2014/main" val="484562945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3401353280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3675508701"/>
                    </a:ext>
                  </a:extLst>
                </a:gridCol>
                <a:gridCol w="6192688">
                  <a:extLst>
                    <a:ext uri="{9D8B030D-6E8A-4147-A177-3AD203B41FA5}">
                      <a16:colId xmlns:a16="http://schemas.microsoft.com/office/drawing/2014/main" val="1046260805"/>
                    </a:ext>
                  </a:extLst>
                </a:gridCol>
                <a:gridCol w="720079">
                  <a:extLst>
                    <a:ext uri="{9D8B030D-6E8A-4147-A177-3AD203B41FA5}">
                      <a16:colId xmlns:a16="http://schemas.microsoft.com/office/drawing/2014/main" val="1551960935"/>
                    </a:ext>
                  </a:extLst>
                </a:gridCol>
              </a:tblGrid>
              <a:tr h="356489">
                <a:tc>
                  <a:txBody>
                    <a:bodyPr/>
                    <a:lstStyle/>
                    <a:p>
                      <a:pPr marR="71755" algn="just">
                        <a:spcAft>
                          <a:spcPts val="0"/>
                        </a:spcAft>
                        <a:tabLst>
                          <a:tab pos="215900" algn="l"/>
                          <a:tab pos="377825" algn="l"/>
                          <a:tab pos="540385" algn="l"/>
                        </a:tabLst>
                      </a:pPr>
                      <a:r>
                        <a:rPr lang="de-DE" sz="500">
                          <a:ln w="2540"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DE" sz="500">
                        <a:ln w="2540"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71755" algn="just">
                        <a:spcAft>
                          <a:spcPts val="0"/>
                        </a:spcAft>
                        <a:tabLst>
                          <a:tab pos="215900" algn="l"/>
                          <a:tab pos="377825" algn="l"/>
                          <a:tab pos="540385" algn="l"/>
                        </a:tabLst>
                      </a:pPr>
                      <a:endParaRPr lang="de-DE" sz="500" dirty="0">
                        <a:ln w="2540"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ts val="650"/>
                        </a:lnSpc>
                        <a:spcAft>
                          <a:spcPts val="0"/>
                        </a:spcAft>
                      </a:pPr>
                      <a:r>
                        <a:rPr lang="de-DE" sz="500">
                          <a:ln w="2540"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DE" sz="500">
                        <a:ln w="2540"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175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5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© Ernst Klett Verlag GmbH, Stuttgart 2020 | www.klett.de | Alle Rechte vorbehalten. Von dieser Druckvorlage ist die Vervielfältigung für den eigenen Unterrichtsgebrauch gestattet. Die Kopiergebühren sind abgegolten.</a:t>
                      </a:r>
                      <a:endParaRPr lang="de-DE" sz="500" b="0" dirty="0">
                        <a:ln w="2540"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ts val="650"/>
                        </a:lnSpc>
                        <a:spcAft>
                          <a:spcPts val="0"/>
                        </a:spcAft>
                      </a:pPr>
                      <a:r>
                        <a:rPr lang="de-DE" sz="5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Bildquelle:</a:t>
                      </a:r>
                      <a:endParaRPr lang="de-DE" sz="5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ts val="650"/>
                        </a:lnSpc>
                        <a:spcAft>
                          <a:spcPts val="0"/>
                        </a:spcAft>
                      </a:pPr>
                      <a:r>
                        <a:rPr lang="de-DE" sz="500" dirty="0">
                          <a:ln w="2540"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500" dirty="0">
                        <a:ln w="2540"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353869"/>
                  </a:ext>
                </a:extLst>
              </a:tr>
            </a:tbl>
          </a:graphicData>
        </a:graphic>
      </p:graphicFrame>
      <p:sp>
        <p:nvSpPr>
          <p:cNvPr id="10" name="Rechteck 9">
            <a:extLst>
              <a:ext uri="{FF2B5EF4-FFF2-40B4-BE49-F238E27FC236}">
                <a16:creationId xmlns:a16="http://schemas.microsoft.com/office/drawing/2014/main" id="{13A76BB3-E5DC-491F-90E7-87E3514E5E3E}"/>
              </a:ext>
            </a:extLst>
          </p:cNvPr>
          <p:cNvSpPr/>
          <p:nvPr/>
        </p:nvSpPr>
        <p:spPr>
          <a:xfrm>
            <a:off x="0" y="0"/>
            <a:ext cx="12192000" cy="66783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Interaktive Schaltfläche: Nächste(r) oder Weiter 11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B1FB86ED-E3CD-452A-96DA-D598ABC0F47D}"/>
              </a:ext>
            </a:extLst>
          </p:cNvPr>
          <p:cNvSpPr/>
          <p:nvPr/>
        </p:nvSpPr>
        <p:spPr>
          <a:xfrm>
            <a:off x="335360" y="1671263"/>
            <a:ext cx="720080" cy="677617"/>
          </a:xfrm>
          <a:prstGeom prst="actionButtonForwardNext">
            <a:avLst/>
          </a:prstGeom>
          <a:solidFill>
            <a:srgbClr val="92D05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C3F8F9A0-ED62-4FAD-9AE8-401EF43AC44D}"/>
              </a:ext>
            </a:extLst>
          </p:cNvPr>
          <p:cNvSpPr txBox="1"/>
          <p:nvPr/>
        </p:nvSpPr>
        <p:spPr>
          <a:xfrm>
            <a:off x="1775520" y="1988840"/>
            <a:ext cx="8640960" cy="22307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Name:</a:t>
            </a:r>
          </a:p>
          <a:p>
            <a:pPr>
              <a:lnSpc>
                <a:spcPct val="200000"/>
              </a:lnSpc>
            </a:pP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Age:</a:t>
            </a:r>
          </a:p>
          <a:p>
            <a:pPr>
              <a:lnSpc>
                <a:spcPct val="200000"/>
              </a:lnSpc>
            </a:pPr>
            <a:r>
              <a:rPr lang="de-DE" b="1" dirty="0" err="1">
                <a:latin typeface="Arial" panose="020B0604020202020204" pitchFamily="34" charset="0"/>
                <a:cs typeface="Arial" panose="020B0604020202020204" pitchFamily="34" charset="0"/>
              </a:rPr>
              <a:t>Period</a:t>
            </a: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200000"/>
              </a:lnSpc>
            </a:pP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…: 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6523698B-33F7-4EB2-B54A-27385F377EAC}"/>
              </a:ext>
            </a:extLst>
          </p:cNvPr>
          <p:cNvSpPr txBox="1"/>
          <p:nvPr/>
        </p:nvSpPr>
        <p:spPr>
          <a:xfrm>
            <a:off x="983432" y="5480660"/>
            <a:ext cx="10081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words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: English – German, …</a:t>
            </a:r>
          </a:p>
        </p:txBody>
      </p:sp>
    </p:spTree>
    <p:extLst>
      <p:ext uri="{BB962C8B-B14F-4D97-AF65-F5344CB8AC3E}">
        <p14:creationId xmlns:p14="http://schemas.microsoft.com/office/powerpoint/2010/main" val="2569397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CE691E-C2AB-43AE-96D6-F013DE9208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667835"/>
            <a:ext cx="10515600" cy="875355"/>
          </a:xfrm>
        </p:spPr>
        <p:txBody>
          <a:bodyPr/>
          <a:lstStyle/>
          <a:p>
            <a:r>
              <a:rPr lang="de-DE" b="1" dirty="0" err="1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</a:t>
            </a:r>
            <a:endParaRPr lang="de-DE" b="1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Grafik 23">
            <a:extLst>
              <a:ext uri="{FF2B5EF4-FFF2-40B4-BE49-F238E27FC236}">
                <a16:creationId xmlns:a16="http://schemas.microsoft.com/office/drawing/2014/main" id="{AD859C4F-5444-48C8-A522-701A92F0A022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91" y="6300317"/>
            <a:ext cx="786789" cy="34252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D3A48043-CE0A-4B8C-B6D8-3B524A3FCF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3943240"/>
              </p:ext>
            </p:extLst>
          </p:nvPr>
        </p:nvGraphicFramePr>
        <p:xfrm>
          <a:off x="335360" y="6286350"/>
          <a:ext cx="11521279" cy="35648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96235">
                  <a:extLst>
                    <a:ext uri="{9D8B030D-6E8A-4147-A177-3AD203B41FA5}">
                      <a16:colId xmlns:a16="http://schemas.microsoft.com/office/drawing/2014/main" val="3518928006"/>
                    </a:ext>
                  </a:extLst>
                </a:gridCol>
                <a:gridCol w="1143925">
                  <a:extLst>
                    <a:ext uri="{9D8B030D-6E8A-4147-A177-3AD203B41FA5}">
                      <a16:colId xmlns:a16="http://schemas.microsoft.com/office/drawing/2014/main" val="484562945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3401353280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3675508701"/>
                    </a:ext>
                  </a:extLst>
                </a:gridCol>
                <a:gridCol w="6192688">
                  <a:extLst>
                    <a:ext uri="{9D8B030D-6E8A-4147-A177-3AD203B41FA5}">
                      <a16:colId xmlns:a16="http://schemas.microsoft.com/office/drawing/2014/main" val="1046260805"/>
                    </a:ext>
                  </a:extLst>
                </a:gridCol>
                <a:gridCol w="720079">
                  <a:extLst>
                    <a:ext uri="{9D8B030D-6E8A-4147-A177-3AD203B41FA5}">
                      <a16:colId xmlns:a16="http://schemas.microsoft.com/office/drawing/2014/main" val="1551960935"/>
                    </a:ext>
                  </a:extLst>
                </a:gridCol>
              </a:tblGrid>
              <a:tr h="356489">
                <a:tc>
                  <a:txBody>
                    <a:bodyPr/>
                    <a:lstStyle/>
                    <a:p>
                      <a:pPr marR="71755" algn="just">
                        <a:spcAft>
                          <a:spcPts val="0"/>
                        </a:spcAft>
                        <a:tabLst>
                          <a:tab pos="215900" algn="l"/>
                          <a:tab pos="377825" algn="l"/>
                          <a:tab pos="540385" algn="l"/>
                        </a:tabLst>
                      </a:pPr>
                      <a:r>
                        <a:rPr lang="de-DE" sz="500">
                          <a:ln w="2540"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DE" sz="500">
                        <a:ln w="2540"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71755" algn="just">
                        <a:spcAft>
                          <a:spcPts val="0"/>
                        </a:spcAft>
                        <a:tabLst>
                          <a:tab pos="215900" algn="l"/>
                          <a:tab pos="377825" algn="l"/>
                          <a:tab pos="540385" algn="l"/>
                        </a:tabLst>
                      </a:pPr>
                      <a:endParaRPr lang="de-DE" sz="500" dirty="0">
                        <a:ln w="2540"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ts val="650"/>
                        </a:lnSpc>
                        <a:spcAft>
                          <a:spcPts val="0"/>
                        </a:spcAft>
                      </a:pPr>
                      <a:r>
                        <a:rPr lang="de-DE" sz="500">
                          <a:ln w="2540"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DE" sz="500">
                        <a:ln w="2540"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1755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5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© Ernst Klett Verlag GmbH, Stuttgart 2020 | www.klett.de | Alle Rechte vorbehalten. Von dieser Druckvorlage ist die Vervielfältigung für den eigenen Unterrichtsgebrauch gestattet. Die Kopiergebühren sind abgegolten.</a:t>
                      </a:r>
                      <a:endParaRPr lang="de-DE" sz="500" b="0" dirty="0">
                        <a:ln w="2540"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ts val="650"/>
                        </a:lnSpc>
                        <a:spcAft>
                          <a:spcPts val="0"/>
                        </a:spcAft>
                      </a:pPr>
                      <a:r>
                        <a:rPr lang="de-DE" sz="5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Bildquelle:</a:t>
                      </a:r>
                      <a:endParaRPr lang="de-DE" sz="5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ts val="650"/>
                        </a:lnSpc>
                        <a:spcAft>
                          <a:spcPts val="0"/>
                        </a:spcAft>
                      </a:pPr>
                      <a:r>
                        <a:rPr lang="de-DE" sz="500" dirty="0">
                          <a:ln w="2540">
                            <a:solidFill>
                              <a:schemeClr val="tx1"/>
                            </a:solidFill>
                          </a:ln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500" dirty="0">
                        <a:ln w="2540">
                          <a:solidFill>
                            <a:schemeClr val="tx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353869"/>
                  </a:ext>
                </a:extLst>
              </a:tr>
            </a:tbl>
          </a:graphicData>
        </a:graphic>
      </p:graphicFrame>
      <p:sp>
        <p:nvSpPr>
          <p:cNvPr id="10" name="Rechteck 9">
            <a:extLst>
              <a:ext uri="{FF2B5EF4-FFF2-40B4-BE49-F238E27FC236}">
                <a16:creationId xmlns:a16="http://schemas.microsoft.com/office/drawing/2014/main" id="{C1FD5612-E8D8-4353-BF92-B84FCBE7D273}"/>
              </a:ext>
            </a:extLst>
          </p:cNvPr>
          <p:cNvSpPr/>
          <p:nvPr/>
        </p:nvSpPr>
        <p:spPr>
          <a:xfrm>
            <a:off x="0" y="0"/>
            <a:ext cx="12192000" cy="66783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Interaktive Schaltfläche: Nächste(r) oder Weiter 11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168C146E-7D1D-4BA6-9C70-0AC16C91CB5B}"/>
              </a:ext>
            </a:extLst>
          </p:cNvPr>
          <p:cNvSpPr/>
          <p:nvPr/>
        </p:nvSpPr>
        <p:spPr>
          <a:xfrm>
            <a:off x="335360" y="1671263"/>
            <a:ext cx="720080" cy="677617"/>
          </a:xfrm>
          <a:prstGeom prst="actionButtonForwardNext">
            <a:avLst/>
          </a:prstGeom>
          <a:solidFill>
            <a:srgbClr val="92D05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4F105518-7146-4D9B-B9F1-F2CE7CAE6C9E}"/>
              </a:ext>
            </a:extLst>
          </p:cNvPr>
          <p:cNvSpPr txBox="1"/>
          <p:nvPr/>
        </p:nvSpPr>
        <p:spPr>
          <a:xfrm>
            <a:off x="6888088" y="1671263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a </a:t>
            </a:r>
            <a:r>
              <a:rPr lang="de-DE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photo</a:t>
            </a:r>
            <a:r>
              <a:rPr lang="de-DE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</a:t>
            </a:r>
            <a:endParaRPr lang="de-DE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0F9309EE-F8FD-4F1F-A3B1-4AC4B16A7D43}"/>
              </a:ext>
            </a:extLst>
          </p:cNvPr>
          <p:cNvSpPr txBox="1"/>
          <p:nvPr/>
        </p:nvSpPr>
        <p:spPr>
          <a:xfrm>
            <a:off x="1703512" y="1672752"/>
            <a:ext cx="4248472" cy="1434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What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Period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7EF27FB0-CF74-44BB-9A87-88421DE56423}"/>
              </a:ext>
            </a:extLst>
          </p:cNvPr>
          <p:cNvSpPr txBox="1"/>
          <p:nvPr/>
        </p:nvSpPr>
        <p:spPr>
          <a:xfrm>
            <a:off x="983432" y="5480660"/>
            <a:ext cx="10081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words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: English – German, …</a:t>
            </a:r>
          </a:p>
        </p:txBody>
      </p:sp>
    </p:spTree>
    <p:extLst>
      <p:ext uri="{BB962C8B-B14F-4D97-AF65-F5344CB8AC3E}">
        <p14:creationId xmlns:p14="http://schemas.microsoft.com/office/powerpoint/2010/main" val="33018571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202</Words>
  <Application>Microsoft Office PowerPoint</Application>
  <PresentationFormat>Breitbild</PresentationFormat>
  <Paragraphs>35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</vt:lpstr>
      <vt:lpstr>A historical object </vt:lpstr>
      <vt:lpstr>Heading</vt:lpstr>
      <vt:lpstr>Thatʼs me</vt:lpstr>
      <vt:lpstr>Object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Our London Tour</dc:title>
  <dc:creator>Moll, Manuela</dc:creator>
  <cp:lastModifiedBy>Moll, Manuela</cp:lastModifiedBy>
  <cp:revision>25</cp:revision>
  <dcterms:created xsi:type="dcterms:W3CDTF">2020-04-16T10:31:09Z</dcterms:created>
  <dcterms:modified xsi:type="dcterms:W3CDTF">2020-06-08T09:59:52Z</dcterms:modified>
</cp:coreProperties>
</file>