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9" r:id="rId1"/>
    <p:sldMasterId id="2147483666" r:id="rId2"/>
  </p:sldMasterIdLst>
  <p:notesMasterIdLst>
    <p:notesMasterId r:id="rId17"/>
  </p:notesMasterIdLst>
  <p:handoutMasterIdLst>
    <p:handoutMasterId r:id="rId18"/>
  </p:handoutMasterIdLst>
  <p:sldIdLst>
    <p:sldId id="329" r:id="rId3"/>
    <p:sldId id="341" r:id="rId4"/>
    <p:sldId id="342" r:id="rId5"/>
    <p:sldId id="330" r:id="rId6"/>
    <p:sldId id="331" r:id="rId7"/>
    <p:sldId id="332" r:id="rId8"/>
    <p:sldId id="333" r:id="rId9"/>
    <p:sldId id="334" r:id="rId10"/>
    <p:sldId id="335" r:id="rId11"/>
    <p:sldId id="336" r:id="rId12"/>
    <p:sldId id="338" r:id="rId13"/>
    <p:sldId id="340" r:id="rId14"/>
    <p:sldId id="339" r:id="rId15"/>
    <p:sldId id="327" r:id="rId16"/>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1A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05" autoAdjust="0"/>
    <p:restoredTop sz="94694" autoAdjust="0"/>
  </p:normalViewPr>
  <p:slideViewPr>
    <p:cSldViewPr showGuides="1">
      <p:cViewPr varScale="1">
        <p:scale>
          <a:sx n="129" d="100"/>
          <a:sy n="129" d="100"/>
        </p:scale>
        <p:origin x="118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85" d="100"/>
          <a:sy n="85" d="100"/>
        </p:scale>
        <p:origin x="-3834" y="-84"/>
      </p:cViewPr>
      <p:guideLst>
        <p:guide orient="horz" pos="2880"/>
        <p:guide pos="216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2BB29F0A-A140-934A-95F6-EBE53658E7E1}"/>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e-DE" altLang="de-DE"/>
          </a:p>
        </p:txBody>
      </p:sp>
      <p:sp>
        <p:nvSpPr>
          <p:cNvPr id="3" name="Datumsplatzhalter 2">
            <a:extLst>
              <a:ext uri="{FF2B5EF4-FFF2-40B4-BE49-F238E27FC236}">
                <a16:creationId xmlns:a16="http://schemas.microsoft.com/office/drawing/2014/main" id="{63914A2E-453B-8144-A761-F0C9FE5B46C6}"/>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A128E0EB-613B-D245-9EAC-CB97F7A52E9C}" type="datetimeFigureOut">
              <a:rPr lang="de-DE" altLang="de-DE"/>
              <a:pPr>
                <a:defRPr/>
              </a:pPr>
              <a:t>24.02.2021</a:t>
            </a:fld>
            <a:endParaRPr lang="de-DE" altLang="de-DE"/>
          </a:p>
        </p:txBody>
      </p:sp>
      <p:sp>
        <p:nvSpPr>
          <p:cNvPr id="4" name="Fußzeilenplatzhalter 3">
            <a:extLst>
              <a:ext uri="{FF2B5EF4-FFF2-40B4-BE49-F238E27FC236}">
                <a16:creationId xmlns:a16="http://schemas.microsoft.com/office/drawing/2014/main" id="{043100C4-7273-7845-83C3-A4AD57F19F9A}"/>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e-DE" altLang="de-DE"/>
          </a:p>
        </p:txBody>
      </p:sp>
      <p:sp>
        <p:nvSpPr>
          <p:cNvPr id="5" name="Foliennummernplatzhalter 4">
            <a:extLst>
              <a:ext uri="{FF2B5EF4-FFF2-40B4-BE49-F238E27FC236}">
                <a16:creationId xmlns:a16="http://schemas.microsoft.com/office/drawing/2014/main" id="{AA61A9A3-F4AE-5A40-8811-53511070DA20}"/>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847489-2637-F646-8719-90D9CF106BA6}"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F8E4530F-9105-AD49-A09D-420C56681D8C}"/>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e-DE" altLang="de-DE"/>
          </a:p>
        </p:txBody>
      </p:sp>
      <p:sp>
        <p:nvSpPr>
          <p:cNvPr id="111619" name="Rectangle 3">
            <a:extLst>
              <a:ext uri="{FF2B5EF4-FFF2-40B4-BE49-F238E27FC236}">
                <a16:creationId xmlns:a16="http://schemas.microsoft.com/office/drawing/2014/main" id="{C35A789A-481D-1E4E-A429-9195D775E76E}"/>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de-DE" altLang="de-DE"/>
          </a:p>
        </p:txBody>
      </p:sp>
      <p:sp>
        <p:nvSpPr>
          <p:cNvPr id="5124" name="Rectangle 4">
            <a:extLst>
              <a:ext uri="{FF2B5EF4-FFF2-40B4-BE49-F238E27FC236}">
                <a16:creationId xmlns:a16="http://schemas.microsoft.com/office/drawing/2014/main" id="{82E9C3F9-2AA0-2F43-9D40-8B29FDB2234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1" name="Rectangle 5">
            <a:extLst>
              <a:ext uri="{FF2B5EF4-FFF2-40B4-BE49-F238E27FC236}">
                <a16:creationId xmlns:a16="http://schemas.microsoft.com/office/drawing/2014/main" id="{24824B0F-82A0-E248-A78E-25A5ACFE0AEA}"/>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11622" name="Rectangle 6">
            <a:extLst>
              <a:ext uri="{FF2B5EF4-FFF2-40B4-BE49-F238E27FC236}">
                <a16:creationId xmlns:a16="http://schemas.microsoft.com/office/drawing/2014/main" id="{F9C869D6-4F50-3B49-B1D4-1416CC719257}"/>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e-DE" altLang="de-DE"/>
          </a:p>
        </p:txBody>
      </p:sp>
      <p:sp>
        <p:nvSpPr>
          <p:cNvPr id="111623" name="Rectangle 7">
            <a:extLst>
              <a:ext uri="{FF2B5EF4-FFF2-40B4-BE49-F238E27FC236}">
                <a16:creationId xmlns:a16="http://schemas.microsoft.com/office/drawing/2014/main" id="{4360B67D-3222-944A-BB40-93C33C2FC82D}"/>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C4DC941-7B1E-E545-9173-8D51540DF055}"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Folienbildplatzhalter 1">
            <a:extLst>
              <a:ext uri="{FF2B5EF4-FFF2-40B4-BE49-F238E27FC236}">
                <a16:creationId xmlns:a16="http://schemas.microsoft.com/office/drawing/2014/main" id="{1AD72392-E217-E542-AF1C-5E6D2EDF8482}"/>
              </a:ext>
            </a:extLst>
          </p:cNvPr>
          <p:cNvSpPr>
            <a:spLocks noGrp="1" noRot="1" noChangeAspect="1" noChangeArrowheads="1" noTextEdit="1"/>
          </p:cNvSpPr>
          <p:nvPr>
            <p:ph type="sldImg"/>
          </p:nvPr>
        </p:nvSpPr>
        <p:spPr>
          <a:ln/>
        </p:spPr>
      </p:sp>
      <p:sp>
        <p:nvSpPr>
          <p:cNvPr id="8194" name="Notizenplatzhalter 2">
            <a:extLst>
              <a:ext uri="{FF2B5EF4-FFF2-40B4-BE49-F238E27FC236}">
                <a16:creationId xmlns:a16="http://schemas.microsoft.com/office/drawing/2014/main" id="{1A397B5D-9D0D-614E-87E9-63919E0BD868}"/>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8195" name="Foliennummernplatzhalter 3">
            <a:extLst>
              <a:ext uri="{FF2B5EF4-FFF2-40B4-BE49-F238E27FC236}">
                <a16:creationId xmlns:a16="http://schemas.microsoft.com/office/drawing/2014/main" id="{48464226-2BDD-0740-9FD6-9FE6EE65199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1486CC9-A99F-7C48-9E7B-46A7C635F74D}" type="slidenum">
              <a:rPr lang="de-DE" altLang="de-DE" smtClean="0"/>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lienbildplatzhalter 1">
            <a:extLst>
              <a:ext uri="{FF2B5EF4-FFF2-40B4-BE49-F238E27FC236}">
                <a16:creationId xmlns:a16="http://schemas.microsoft.com/office/drawing/2014/main" id="{9BD336ED-8058-2B47-80DB-A9B48405B356}"/>
              </a:ext>
            </a:extLst>
          </p:cNvPr>
          <p:cNvSpPr>
            <a:spLocks noGrp="1" noRot="1" noChangeAspect="1" noChangeArrowheads="1" noTextEdit="1"/>
          </p:cNvSpPr>
          <p:nvPr>
            <p:ph type="sldImg"/>
          </p:nvPr>
        </p:nvSpPr>
        <p:spPr>
          <a:ln/>
        </p:spPr>
      </p:sp>
      <p:sp>
        <p:nvSpPr>
          <p:cNvPr id="26626" name="Notizenplatzhalter 2">
            <a:extLst>
              <a:ext uri="{FF2B5EF4-FFF2-40B4-BE49-F238E27FC236}">
                <a16:creationId xmlns:a16="http://schemas.microsoft.com/office/drawing/2014/main" id="{A37D9732-7613-BF43-8633-E44F00688187}"/>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26627" name="Foliennummernplatzhalter 3">
            <a:extLst>
              <a:ext uri="{FF2B5EF4-FFF2-40B4-BE49-F238E27FC236}">
                <a16:creationId xmlns:a16="http://schemas.microsoft.com/office/drawing/2014/main" id="{2F1DADAD-8DE3-934C-860F-6E057F45E61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6867FF5-9ADF-FE4F-B93E-3AD70D528C07}" type="slidenum">
              <a:rPr lang="de-DE" altLang="de-DE" smtClean="0"/>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lienbildplatzhalter 1">
            <a:extLst>
              <a:ext uri="{FF2B5EF4-FFF2-40B4-BE49-F238E27FC236}">
                <a16:creationId xmlns:a16="http://schemas.microsoft.com/office/drawing/2014/main" id="{A147E1C4-DBD2-4145-A51C-1CE1D91CBACB}"/>
              </a:ext>
            </a:extLst>
          </p:cNvPr>
          <p:cNvSpPr>
            <a:spLocks noGrp="1" noRot="1" noChangeAspect="1" noChangeArrowheads="1" noTextEdit="1"/>
          </p:cNvSpPr>
          <p:nvPr>
            <p:ph type="sldImg"/>
          </p:nvPr>
        </p:nvSpPr>
        <p:spPr>
          <a:ln/>
        </p:spPr>
      </p:sp>
      <p:sp>
        <p:nvSpPr>
          <p:cNvPr id="28674" name="Notizenplatzhalter 2">
            <a:extLst>
              <a:ext uri="{FF2B5EF4-FFF2-40B4-BE49-F238E27FC236}">
                <a16:creationId xmlns:a16="http://schemas.microsoft.com/office/drawing/2014/main" id="{EA40C8A1-A6D3-E14A-8C3D-43BB6AB6A118}"/>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28675" name="Foliennummernplatzhalter 3">
            <a:extLst>
              <a:ext uri="{FF2B5EF4-FFF2-40B4-BE49-F238E27FC236}">
                <a16:creationId xmlns:a16="http://schemas.microsoft.com/office/drawing/2014/main" id="{AA3A7071-0CAA-5D4C-AD41-D28A915C8700}"/>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92D04A6-155E-EB46-B9B7-B046AB7B9B58}" type="slidenum">
              <a:rPr lang="de-DE" altLang="de-DE" smtClean="0"/>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lienbildplatzhalter 1">
            <a:extLst>
              <a:ext uri="{FF2B5EF4-FFF2-40B4-BE49-F238E27FC236}">
                <a16:creationId xmlns:a16="http://schemas.microsoft.com/office/drawing/2014/main" id="{E5AC497D-B410-214A-8199-CC574FCE600E}"/>
              </a:ext>
            </a:extLst>
          </p:cNvPr>
          <p:cNvSpPr>
            <a:spLocks noGrp="1" noRot="1" noChangeAspect="1" noChangeArrowheads="1" noTextEdit="1"/>
          </p:cNvSpPr>
          <p:nvPr>
            <p:ph type="sldImg"/>
          </p:nvPr>
        </p:nvSpPr>
        <p:spPr>
          <a:ln/>
        </p:spPr>
      </p:sp>
      <p:sp>
        <p:nvSpPr>
          <p:cNvPr id="30722" name="Notizenplatzhalter 2">
            <a:extLst>
              <a:ext uri="{FF2B5EF4-FFF2-40B4-BE49-F238E27FC236}">
                <a16:creationId xmlns:a16="http://schemas.microsoft.com/office/drawing/2014/main" id="{49FBCC9B-2258-5E45-BA9C-9CD6F8B27344}"/>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30723" name="Foliennummernplatzhalter 3">
            <a:extLst>
              <a:ext uri="{FF2B5EF4-FFF2-40B4-BE49-F238E27FC236}">
                <a16:creationId xmlns:a16="http://schemas.microsoft.com/office/drawing/2014/main" id="{9BF3DA2E-0E72-A347-A822-BD106DCD378E}"/>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B0B14E-4230-A448-9884-5DE92F126BDC}" type="slidenum">
              <a:rPr lang="de-DE" altLang="de-DE" smtClean="0"/>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Folienbildplatzhalter 1">
            <a:extLst>
              <a:ext uri="{FF2B5EF4-FFF2-40B4-BE49-F238E27FC236}">
                <a16:creationId xmlns:a16="http://schemas.microsoft.com/office/drawing/2014/main" id="{E985ED20-E349-5B4B-A3DB-54DEDE41D1E9}"/>
              </a:ext>
            </a:extLst>
          </p:cNvPr>
          <p:cNvSpPr>
            <a:spLocks noGrp="1" noRot="1" noChangeAspect="1" noChangeArrowheads="1" noTextEdit="1"/>
          </p:cNvSpPr>
          <p:nvPr>
            <p:ph type="sldImg"/>
          </p:nvPr>
        </p:nvSpPr>
        <p:spPr>
          <a:ln/>
        </p:spPr>
      </p:sp>
      <p:sp>
        <p:nvSpPr>
          <p:cNvPr id="32770" name="Notizenplatzhalter 2">
            <a:extLst>
              <a:ext uri="{FF2B5EF4-FFF2-40B4-BE49-F238E27FC236}">
                <a16:creationId xmlns:a16="http://schemas.microsoft.com/office/drawing/2014/main" id="{2BA99F87-3A02-2D43-9122-B3B29A3631D2}"/>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32771" name="Foliennummernplatzhalter 3">
            <a:extLst>
              <a:ext uri="{FF2B5EF4-FFF2-40B4-BE49-F238E27FC236}">
                <a16:creationId xmlns:a16="http://schemas.microsoft.com/office/drawing/2014/main" id="{64DE5541-387F-8F4B-AE26-66F35D5AD8D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656D774-EF82-6E4A-8219-F0328FD165D6}" type="slidenum">
              <a:rPr lang="de-DE" altLang="de-DE" smtClean="0"/>
              <a:pPr>
                <a:spcBef>
                  <a:spcPct val="0"/>
                </a:spcBef>
              </a:pPr>
              <a:t>13</a:t>
            </a:fld>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Folienbildplatzhalter 1">
            <a:extLst>
              <a:ext uri="{FF2B5EF4-FFF2-40B4-BE49-F238E27FC236}">
                <a16:creationId xmlns:a16="http://schemas.microsoft.com/office/drawing/2014/main" id="{332F6A19-CAED-9048-AE60-73F54760291D}"/>
              </a:ext>
            </a:extLst>
          </p:cNvPr>
          <p:cNvSpPr>
            <a:spLocks noGrp="1" noRot="1" noChangeAspect="1" noChangeArrowheads="1" noTextEdit="1"/>
          </p:cNvSpPr>
          <p:nvPr>
            <p:ph type="sldImg"/>
          </p:nvPr>
        </p:nvSpPr>
        <p:spPr>
          <a:ln/>
        </p:spPr>
      </p:sp>
      <p:sp>
        <p:nvSpPr>
          <p:cNvPr id="10242" name="Notizenplatzhalter 2">
            <a:extLst>
              <a:ext uri="{FF2B5EF4-FFF2-40B4-BE49-F238E27FC236}">
                <a16:creationId xmlns:a16="http://schemas.microsoft.com/office/drawing/2014/main" id="{670206B2-4B58-CD4F-8DB4-341F75E3C96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10243" name="Foliennummernplatzhalter 3">
            <a:extLst>
              <a:ext uri="{FF2B5EF4-FFF2-40B4-BE49-F238E27FC236}">
                <a16:creationId xmlns:a16="http://schemas.microsoft.com/office/drawing/2014/main" id="{3F7023F8-55DE-2545-8B3B-0805B90ACB2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18904A4-E3C8-E549-B7C1-85ACEEF69FF9}" type="slidenum">
              <a:rPr lang="de-DE" altLang="de-DE" smtClean="0"/>
              <a:pPr>
                <a:spcBef>
                  <a:spcPct val="0"/>
                </a:spcBef>
              </a:pPr>
              <a:t>2</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Folienbildplatzhalter 1">
            <a:extLst>
              <a:ext uri="{FF2B5EF4-FFF2-40B4-BE49-F238E27FC236}">
                <a16:creationId xmlns:a16="http://schemas.microsoft.com/office/drawing/2014/main" id="{5A9AD89A-C175-C34A-9E10-363E10BD9C5A}"/>
              </a:ext>
            </a:extLst>
          </p:cNvPr>
          <p:cNvSpPr>
            <a:spLocks noGrp="1" noRot="1" noChangeAspect="1" noChangeArrowheads="1" noTextEdit="1"/>
          </p:cNvSpPr>
          <p:nvPr>
            <p:ph type="sldImg"/>
          </p:nvPr>
        </p:nvSpPr>
        <p:spPr>
          <a:ln/>
        </p:spPr>
      </p:sp>
      <p:sp>
        <p:nvSpPr>
          <p:cNvPr id="12290" name="Notizenplatzhalter 2">
            <a:extLst>
              <a:ext uri="{FF2B5EF4-FFF2-40B4-BE49-F238E27FC236}">
                <a16:creationId xmlns:a16="http://schemas.microsoft.com/office/drawing/2014/main" id="{D70E56CB-7F81-C149-9B31-917D62CD786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12291" name="Foliennummernplatzhalter 3">
            <a:extLst>
              <a:ext uri="{FF2B5EF4-FFF2-40B4-BE49-F238E27FC236}">
                <a16:creationId xmlns:a16="http://schemas.microsoft.com/office/drawing/2014/main" id="{589E7FF8-E081-1E49-9A15-824F24E4B666}"/>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0CAF381-9B83-3B41-B29A-9164FD4DC0BD}" type="slidenum">
              <a:rPr lang="de-DE" altLang="de-DE" smtClean="0"/>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Folienbildplatzhalter 1">
            <a:extLst>
              <a:ext uri="{FF2B5EF4-FFF2-40B4-BE49-F238E27FC236}">
                <a16:creationId xmlns:a16="http://schemas.microsoft.com/office/drawing/2014/main" id="{9270822E-392F-5244-8847-B27711903681}"/>
              </a:ext>
            </a:extLst>
          </p:cNvPr>
          <p:cNvSpPr>
            <a:spLocks noGrp="1" noRot="1" noChangeAspect="1" noChangeArrowheads="1" noTextEdit="1"/>
          </p:cNvSpPr>
          <p:nvPr>
            <p:ph type="sldImg"/>
          </p:nvPr>
        </p:nvSpPr>
        <p:spPr>
          <a:ln/>
        </p:spPr>
      </p:sp>
      <p:sp>
        <p:nvSpPr>
          <p:cNvPr id="14338" name="Notizenplatzhalter 2">
            <a:extLst>
              <a:ext uri="{FF2B5EF4-FFF2-40B4-BE49-F238E27FC236}">
                <a16:creationId xmlns:a16="http://schemas.microsoft.com/office/drawing/2014/main" id="{F71D23CC-430F-984C-B7DD-9FD257139970}"/>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14339" name="Foliennummernplatzhalter 3">
            <a:extLst>
              <a:ext uri="{FF2B5EF4-FFF2-40B4-BE49-F238E27FC236}">
                <a16:creationId xmlns:a16="http://schemas.microsoft.com/office/drawing/2014/main" id="{F3358633-597A-4E4E-8BD0-E32617FF963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2C54FEA-260A-1641-9A40-AF68E5C82746}" type="slidenum">
              <a:rPr lang="de-DE" altLang="de-DE" smtClean="0"/>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lienbildplatzhalter 1">
            <a:extLst>
              <a:ext uri="{FF2B5EF4-FFF2-40B4-BE49-F238E27FC236}">
                <a16:creationId xmlns:a16="http://schemas.microsoft.com/office/drawing/2014/main" id="{9570C8C8-2E71-EE47-8A07-A1734063DB5A}"/>
              </a:ext>
            </a:extLst>
          </p:cNvPr>
          <p:cNvSpPr>
            <a:spLocks noGrp="1" noRot="1" noChangeAspect="1" noChangeArrowheads="1" noTextEdit="1"/>
          </p:cNvSpPr>
          <p:nvPr>
            <p:ph type="sldImg"/>
          </p:nvPr>
        </p:nvSpPr>
        <p:spPr>
          <a:ln/>
        </p:spPr>
      </p:sp>
      <p:sp>
        <p:nvSpPr>
          <p:cNvPr id="16386" name="Notizenplatzhalter 2">
            <a:extLst>
              <a:ext uri="{FF2B5EF4-FFF2-40B4-BE49-F238E27FC236}">
                <a16:creationId xmlns:a16="http://schemas.microsoft.com/office/drawing/2014/main" id="{A9FCF517-4565-9544-9635-87C41A9CDC6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16387" name="Foliennummernplatzhalter 3">
            <a:extLst>
              <a:ext uri="{FF2B5EF4-FFF2-40B4-BE49-F238E27FC236}">
                <a16:creationId xmlns:a16="http://schemas.microsoft.com/office/drawing/2014/main" id="{F66854C8-8405-E040-A14D-855DC7FE2ED8}"/>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26D370C-0CD2-F543-B3AA-A9431BAB2F5E}" type="slidenum">
              <a:rPr lang="de-DE" altLang="de-DE" smtClean="0"/>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lienbildplatzhalter 1">
            <a:extLst>
              <a:ext uri="{FF2B5EF4-FFF2-40B4-BE49-F238E27FC236}">
                <a16:creationId xmlns:a16="http://schemas.microsoft.com/office/drawing/2014/main" id="{F09D2017-D351-C54B-831F-61BED56DF983}"/>
              </a:ext>
            </a:extLst>
          </p:cNvPr>
          <p:cNvSpPr>
            <a:spLocks noGrp="1" noRot="1" noChangeAspect="1" noChangeArrowheads="1" noTextEdit="1"/>
          </p:cNvSpPr>
          <p:nvPr>
            <p:ph type="sldImg"/>
          </p:nvPr>
        </p:nvSpPr>
        <p:spPr>
          <a:ln/>
        </p:spPr>
      </p:sp>
      <p:sp>
        <p:nvSpPr>
          <p:cNvPr id="18434" name="Notizenplatzhalter 2">
            <a:extLst>
              <a:ext uri="{FF2B5EF4-FFF2-40B4-BE49-F238E27FC236}">
                <a16:creationId xmlns:a16="http://schemas.microsoft.com/office/drawing/2014/main" id="{DEF08844-BF4B-B84E-8EEF-4F7E608EDCEB}"/>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18435" name="Foliennummernplatzhalter 3">
            <a:extLst>
              <a:ext uri="{FF2B5EF4-FFF2-40B4-BE49-F238E27FC236}">
                <a16:creationId xmlns:a16="http://schemas.microsoft.com/office/drawing/2014/main" id="{FA532427-4533-FF4C-9275-CFEB29A0656F}"/>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97282D-FD92-954E-B1E9-09104988A259}" type="slidenum">
              <a:rPr lang="de-DE" altLang="de-DE" smtClean="0"/>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lienbildplatzhalter 1">
            <a:extLst>
              <a:ext uri="{FF2B5EF4-FFF2-40B4-BE49-F238E27FC236}">
                <a16:creationId xmlns:a16="http://schemas.microsoft.com/office/drawing/2014/main" id="{2789357A-C378-844E-ACE5-1D1138E8DBC4}"/>
              </a:ext>
            </a:extLst>
          </p:cNvPr>
          <p:cNvSpPr>
            <a:spLocks noGrp="1" noRot="1" noChangeAspect="1" noChangeArrowheads="1" noTextEdit="1"/>
          </p:cNvSpPr>
          <p:nvPr>
            <p:ph type="sldImg"/>
          </p:nvPr>
        </p:nvSpPr>
        <p:spPr>
          <a:ln/>
        </p:spPr>
      </p:sp>
      <p:sp>
        <p:nvSpPr>
          <p:cNvPr id="20482" name="Notizenplatzhalter 2">
            <a:extLst>
              <a:ext uri="{FF2B5EF4-FFF2-40B4-BE49-F238E27FC236}">
                <a16:creationId xmlns:a16="http://schemas.microsoft.com/office/drawing/2014/main" id="{F5E8F93C-4C6F-FA4C-A732-154E62206D3F}"/>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20483" name="Foliennummernplatzhalter 3">
            <a:extLst>
              <a:ext uri="{FF2B5EF4-FFF2-40B4-BE49-F238E27FC236}">
                <a16:creationId xmlns:a16="http://schemas.microsoft.com/office/drawing/2014/main" id="{9EA8A5C7-E407-124B-9005-C02E83C06202}"/>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614EED-9D87-A042-B032-4140C711585C}" type="slidenum">
              <a:rPr lang="de-DE" altLang="de-DE" smtClean="0"/>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lienbildplatzhalter 1">
            <a:extLst>
              <a:ext uri="{FF2B5EF4-FFF2-40B4-BE49-F238E27FC236}">
                <a16:creationId xmlns:a16="http://schemas.microsoft.com/office/drawing/2014/main" id="{3C21585F-8F33-754E-9563-D62B6D733071}"/>
              </a:ext>
            </a:extLst>
          </p:cNvPr>
          <p:cNvSpPr>
            <a:spLocks noGrp="1" noRot="1" noChangeAspect="1" noChangeArrowheads="1" noTextEdit="1"/>
          </p:cNvSpPr>
          <p:nvPr>
            <p:ph type="sldImg"/>
          </p:nvPr>
        </p:nvSpPr>
        <p:spPr>
          <a:ln/>
        </p:spPr>
      </p:sp>
      <p:sp>
        <p:nvSpPr>
          <p:cNvPr id="22530" name="Notizenplatzhalter 2">
            <a:extLst>
              <a:ext uri="{FF2B5EF4-FFF2-40B4-BE49-F238E27FC236}">
                <a16:creationId xmlns:a16="http://schemas.microsoft.com/office/drawing/2014/main" id="{14A034FB-25C0-204D-AFD4-4E12A8CDC130}"/>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22531" name="Foliennummernplatzhalter 3">
            <a:extLst>
              <a:ext uri="{FF2B5EF4-FFF2-40B4-BE49-F238E27FC236}">
                <a16:creationId xmlns:a16="http://schemas.microsoft.com/office/drawing/2014/main" id="{83C57ABB-78A3-F443-BB97-A294354701FC}"/>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F230CC-506E-B44B-B9B8-20840F1383B6}" type="slidenum">
              <a:rPr lang="de-DE" altLang="de-DE" smtClean="0"/>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lienbildplatzhalter 1">
            <a:extLst>
              <a:ext uri="{FF2B5EF4-FFF2-40B4-BE49-F238E27FC236}">
                <a16:creationId xmlns:a16="http://schemas.microsoft.com/office/drawing/2014/main" id="{6A2C9604-0796-3E45-838A-023EB4243FCA}"/>
              </a:ext>
            </a:extLst>
          </p:cNvPr>
          <p:cNvSpPr>
            <a:spLocks noGrp="1" noRot="1" noChangeAspect="1" noChangeArrowheads="1" noTextEdit="1"/>
          </p:cNvSpPr>
          <p:nvPr>
            <p:ph type="sldImg"/>
          </p:nvPr>
        </p:nvSpPr>
        <p:spPr>
          <a:ln/>
        </p:spPr>
      </p:sp>
      <p:sp>
        <p:nvSpPr>
          <p:cNvPr id="24578" name="Notizenplatzhalter 2">
            <a:extLst>
              <a:ext uri="{FF2B5EF4-FFF2-40B4-BE49-F238E27FC236}">
                <a16:creationId xmlns:a16="http://schemas.microsoft.com/office/drawing/2014/main" id="{0E6E7CDD-581A-F64F-BDB8-9D336A15C1EE}"/>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latin typeface="Arial" panose="020B0604020202020204" pitchFamily="34" charset="0"/>
            </a:endParaRPr>
          </a:p>
        </p:txBody>
      </p:sp>
      <p:sp>
        <p:nvSpPr>
          <p:cNvPr id="24579" name="Foliennummernplatzhalter 3">
            <a:extLst>
              <a:ext uri="{FF2B5EF4-FFF2-40B4-BE49-F238E27FC236}">
                <a16:creationId xmlns:a16="http://schemas.microsoft.com/office/drawing/2014/main" id="{E3008C87-A7EE-5145-9AF2-A359FF2C3EF3}"/>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A6B4A72-9C7A-334C-AECB-D2B495868414}" type="slidenum">
              <a:rPr lang="de-DE" altLang="de-DE" smtClean="0"/>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Tafelbild">
    <p:spTree>
      <p:nvGrpSpPr>
        <p:cNvPr id="1" name=""/>
        <p:cNvGrpSpPr/>
        <p:nvPr/>
      </p:nvGrpSpPr>
      <p:grpSpPr>
        <a:xfrm>
          <a:off x="0" y="0"/>
          <a:ext cx="0" cy="0"/>
          <a:chOff x="0" y="0"/>
          <a:chExt cx="0" cy="0"/>
        </a:xfrm>
      </p:grpSpPr>
      <p:sp>
        <p:nvSpPr>
          <p:cNvPr id="2" name="Textfeld 8">
            <a:extLst>
              <a:ext uri="{FF2B5EF4-FFF2-40B4-BE49-F238E27FC236}">
                <a16:creationId xmlns:a16="http://schemas.microsoft.com/office/drawing/2014/main" id="{04EACCFE-56C9-B141-9AFB-E5A41D9A1585}"/>
              </a:ext>
            </a:extLst>
          </p:cNvPr>
          <p:cNvSpPr txBox="1">
            <a:spLocks noChangeArrowheads="1"/>
          </p:cNvSpPr>
          <p:nvPr userDrawn="1"/>
        </p:nvSpPr>
        <p:spPr bwMode="auto">
          <a:xfrm>
            <a:off x="1692275" y="1989138"/>
            <a:ext cx="5759450" cy="138430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de-DE" altLang="de-DE" sz="2800"/>
              <a:t>Geschichte und Geschehen </a:t>
            </a:r>
          </a:p>
          <a:p>
            <a:pPr eaLnBrk="1" hangingPunct="1">
              <a:defRPr/>
            </a:pPr>
            <a:r>
              <a:rPr lang="de-DE" altLang="de-DE" sz="2800"/>
              <a:t>Oberstufe</a:t>
            </a:r>
          </a:p>
          <a:p>
            <a:pPr eaLnBrk="1" hangingPunct="1">
              <a:defRPr/>
            </a:pPr>
            <a:endParaRPr lang="de-DE" altLang="de-DE" sz="1400">
              <a:solidFill>
                <a:srgbClr val="000000"/>
              </a:solidFill>
            </a:endParaRPr>
          </a:p>
          <a:p>
            <a:pPr eaLnBrk="1" hangingPunct="1">
              <a:defRPr/>
            </a:pPr>
            <a:endParaRPr lang="de-DE" altLang="de-DE" sz="1400">
              <a:solidFill>
                <a:srgbClr val="000000"/>
              </a:solidFill>
            </a:endParaRPr>
          </a:p>
        </p:txBody>
      </p:sp>
      <p:sp useBgFill="1">
        <p:nvSpPr>
          <p:cNvPr id="3" name="Interaktive Schaltfläche: Nächste(r) oder Weiter 2">
            <a:hlinkClick r:id="" action="ppaction://hlinkshowjump?jump=nextslide" highlightClick="1"/>
            <a:extLst>
              <a:ext uri="{FF2B5EF4-FFF2-40B4-BE49-F238E27FC236}">
                <a16:creationId xmlns:a16="http://schemas.microsoft.com/office/drawing/2014/main" id="{48C3B571-E52A-E549-ACB9-E24151AB4238}"/>
              </a:ext>
            </a:extLst>
          </p:cNvPr>
          <p:cNvSpPr/>
          <p:nvPr userDrawn="1"/>
        </p:nvSpPr>
        <p:spPr>
          <a:xfrm>
            <a:off x="5927725" y="6345238"/>
            <a:ext cx="360363" cy="360362"/>
          </a:xfrm>
          <a:prstGeom prst="actionButtonForwardNex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4" name="Interaktive Schaltfläche: Zurück oder Vorherige(r) 15">
            <a:hlinkClick r:id="" action="ppaction://hlinkshowjump?jump=previousslide" highlightClick="1"/>
            <a:extLst>
              <a:ext uri="{FF2B5EF4-FFF2-40B4-BE49-F238E27FC236}">
                <a16:creationId xmlns:a16="http://schemas.microsoft.com/office/drawing/2014/main" id="{F6F0090E-B82D-9543-B0ED-8154162ECD85}"/>
              </a:ext>
            </a:extLst>
          </p:cNvPr>
          <p:cNvSpPr/>
          <p:nvPr userDrawn="1"/>
        </p:nvSpPr>
        <p:spPr>
          <a:xfrm>
            <a:off x="5448300" y="6345238"/>
            <a:ext cx="358775" cy="360362"/>
          </a:xfrm>
          <a:prstGeom prst="actionButtonBackPrevious">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5" name="Interaktive Schaltfläche: Start 16">
            <a:hlinkClick r:id="" action="ppaction://hlinkshowjump?jump=firstslide" highlightClick="1"/>
            <a:extLst>
              <a:ext uri="{FF2B5EF4-FFF2-40B4-BE49-F238E27FC236}">
                <a16:creationId xmlns:a16="http://schemas.microsoft.com/office/drawing/2014/main" id="{C61C714C-1AAB-804C-9C2A-3AB9912AE8BE}"/>
              </a:ext>
            </a:extLst>
          </p:cNvPr>
          <p:cNvSpPr/>
          <p:nvPr userDrawn="1"/>
        </p:nvSpPr>
        <p:spPr>
          <a:xfrm>
            <a:off x="4967288" y="6345238"/>
            <a:ext cx="360362" cy="360362"/>
          </a:xfrm>
          <a:prstGeom prst="actionButtonHom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6" name="Interaktive Schaltfläche: Informationen 5">
            <a:hlinkClick r:id="" action="ppaction://hlinkshowjump?jump=lastslide" highlightClick="1"/>
            <a:extLst>
              <a:ext uri="{FF2B5EF4-FFF2-40B4-BE49-F238E27FC236}">
                <a16:creationId xmlns:a16="http://schemas.microsoft.com/office/drawing/2014/main" id="{3D118CE0-DDFA-0743-9D0A-0137A51837C9}"/>
              </a:ext>
            </a:extLst>
          </p:cNvPr>
          <p:cNvSpPr/>
          <p:nvPr userDrawn="1"/>
        </p:nvSpPr>
        <p:spPr>
          <a:xfrm>
            <a:off x="6407150" y="6345238"/>
            <a:ext cx="360363" cy="360362"/>
          </a:xfrm>
          <a:prstGeom prst="actionButtonInform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p:nvSpPr>
          <p:cNvPr id="7" name="Textfeld 2">
            <a:extLst>
              <a:ext uri="{FF2B5EF4-FFF2-40B4-BE49-F238E27FC236}">
                <a16:creationId xmlns:a16="http://schemas.microsoft.com/office/drawing/2014/main" id="{8EF444C9-F342-104A-BE1F-6E2D00E0155F}"/>
              </a:ext>
            </a:extLst>
          </p:cNvPr>
          <p:cNvSpPr txBox="1">
            <a:spLocks noChangeArrowheads="1"/>
          </p:cNvSpPr>
          <p:nvPr userDrawn="1"/>
        </p:nvSpPr>
        <p:spPr bwMode="auto">
          <a:xfrm>
            <a:off x="7275513" y="192088"/>
            <a:ext cx="1223962" cy="230187"/>
          </a:xfrm>
          <a:prstGeom prst="rect">
            <a:avLst/>
          </a:prstGeom>
          <a:noFill/>
          <a:ln>
            <a:noFill/>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de-DE" altLang="de-DE" sz="900" dirty="0">
                <a:solidFill>
                  <a:srgbClr val="7F7F7F"/>
                </a:solidFill>
              </a:rPr>
              <a:t>Folie </a:t>
            </a:r>
            <a:fld id="{387CA23E-B4A9-6A4B-8545-02C546C726F8}" type="slidenum">
              <a:rPr lang="de-DE" altLang="de-DE" sz="900" smtClean="0">
                <a:solidFill>
                  <a:srgbClr val="7F7F7F"/>
                </a:solidFill>
              </a:rPr>
              <a:pPr algn="r" eaLnBrk="1" hangingPunct="1">
                <a:defRPr/>
              </a:pPr>
              <a:t>‹Nr.›</a:t>
            </a:fld>
            <a:r>
              <a:rPr lang="de-DE" altLang="de-DE" sz="900" dirty="0">
                <a:solidFill>
                  <a:srgbClr val="7F7F7F"/>
                </a:solidFill>
              </a:rPr>
              <a:t> von 13</a:t>
            </a:r>
          </a:p>
        </p:txBody>
      </p:sp>
      <p:sp>
        <p:nvSpPr>
          <p:cNvPr id="8" name="Textplatzhalter 4">
            <a:extLst>
              <a:ext uri="{FF2B5EF4-FFF2-40B4-BE49-F238E27FC236}">
                <a16:creationId xmlns:a16="http://schemas.microsoft.com/office/drawing/2014/main" id="{1E6A5A17-081F-8B44-9305-DA9F151D5E52}"/>
              </a:ext>
            </a:extLst>
          </p:cNvPr>
          <p:cNvSpPr txBox="1">
            <a:spLocks/>
          </p:cNvSpPr>
          <p:nvPr userDrawn="1"/>
        </p:nvSpPr>
        <p:spPr>
          <a:xfrm>
            <a:off x="690563" y="331788"/>
            <a:ext cx="6130925" cy="217487"/>
          </a:xfrm>
          <a:prstGeom prst="rect">
            <a:avLst/>
          </a:prstGeom>
        </p:spPr>
        <p:txBody>
          <a:bodyPr/>
          <a:lstStyle>
            <a:lvl1pPr marL="342900" indent="-342900" algn="l" rtl="0" eaLnBrk="0" fontAlgn="base" hangingPunct="0">
              <a:spcBef>
                <a:spcPct val="20000"/>
              </a:spcBef>
              <a:spcAft>
                <a:spcPct val="0"/>
              </a:spcAft>
              <a:buClr>
                <a:schemeClr val="hlink"/>
              </a:buClr>
              <a:buFont typeface="Wingdings" pitchFamily="2" charset="2"/>
              <a:defRPr sz="1000" b="1" baseline="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a:lstStyle>
          <a:p>
            <a:pPr>
              <a:defRPr/>
            </a:pPr>
            <a:r>
              <a:rPr lang="de-DE" dirty="0">
                <a:solidFill>
                  <a:schemeClr val="accent4">
                    <a:lumMod val="25000"/>
                  </a:schemeClr>
                </a:solidFill>
              </a:rPr>
              <a:t>Globale Herausforderungen und Zukunftssicherung -</a:t>
            </a:r>
            <a:r>
              <a:rPr lang="de-DE" altLang="de-DE" dirty="0">
                <a:solidFill>
                  <a:schemeClr val="accent4">
                    <a:lumMod val="50000"/>
                  </a:schemeClr>
                </a:solidFill>
              </a:rPr>
              <a:t> Netz der globalen Herausforderungen</a:t>
            </a:r>
          </a:p>
          <a:p>
            <a:pPr>
              <a:defRPr/>
            </a:pPr>
            <a:endParaRPr lang="de-DE" dirty="0">
              <a:solidFill>
                <a:schemeClr val="accent4">
                  <a:lumMod val="25000"/>
                </a:schemeClr>
              </a:solidFill>
            </a:endParaRPr>
          </a:p>
        </p:txBody>
      </p:sp>
      <p:sp>
        <p:nvSpPr>
          <p:cNvPr id="9" name="Textfeld 1">
            <a:extLst>
              <a:ext uri="{FF2B5EF4-FFF2-40B4-BE49-F238E27FC236}">
                <a16:creationId xmlns:a16="http://schemas.microsoft.com/office/drawing/2014/main" id="{5FF1E896-717F-7349-8BD0-87A422EB3377}"/>
              </a:ext>
            </a:extLst>
          </p:cNvPr>
          <p:cNvSpPr txBox="1">
            <a:spLocks noChangeArrowheads="1"/>
          </p:cNvSpPr>
          <p:nvPr userDrawn="1"/>
        </p:nvSpPr>
        <p:spPr bwMode="auto">
          <a:xfrm>
            <a:off x="395288" y="114300"/>
            <a:ext cx="307975" cy="30797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e-DE" altLang="de-DE" sz="1400" b="1" dirty="0">
                <a:solidFill>
                  <a:schemeClr val="accent4">
                    <a:lumMod val="25000"/>
                  </a:schemeClr>
                </a:solidFill>
              </a:rPr>
              <a:t>3</a:t>
            </a:r>
          </a:p>
        </p:txBody>
      </p:sp>
      <p:pic>
        <p:nvPicPr>
          <p:cNvPr id="10" name="Grafik 23">
            <a:extLst>
              <a:ext uri="{FF2B5EF4-FFF2-40B4-BE49-F238E27FC236}">
                <a16:creationId xmlns:a16="http://schemas.microsoft.com/office/drawing/2014/main" id="{2115DBFD-64E5-594B-8CBA-2A9412882E8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31063" y="6227763"/>
            <a:ext cx="1255712"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49">
            <a:extLst>
              <a:ext uri="{FF2B5EF4-FFF2-40B4-BE49-F238E27FC236}">
                <a16:creationId xmlns:a16="http://schemas.microsoft.com/office/drawing/2014/main" id="{F0620C67-117B-6D4F-A593-045291F98CA0}"/>
              </a:ext>
            </a:extLst>
          </p:cNvPr>
          <p:cNvSpPr>
            <a:spLocks noGrp="1" noChangeArrowheads="1"/>
          </p:cNvSpPr>
          <p:nvPr>
            <p:ph type="dt" sz="half" idx="10"/>
          </p:nvPr>
        </p:nvSpPr>
        <p:spPr>
          <a:xfrm>
            <a:off x="469900" y="6524625"/>
            <a:ext cx="3238500" cy="252413"/>
          </a:xfrm>
        </p:spPr>
        <p:txBody>
          <a:bodyPr/>
          <a:lstStyle>
            <a:lvl1pPr>
              <a:defRPr>
                <a:solidFill>
                  <a:srgbClr val="000000"/>
                </a:solidFill>
              </a:defRPr>
            </a:lvl1pPr>
          </a:lstStyle>
          <a:p>
            <a:pPr>
              <a:defRPr/>
            </a:pPr>
            <a:r>
              <a:rPr lang="de-DE" altLang="de-DE"/>
              <a:t>© Ernst Klett Verlag, Stuttgart 2021 | www.klett.de</a:t>
            </a:r>
            <a:endParaRPr lang="de-DE" altLang="de-DE" b="1"/>
          </a:p>
        </p:txBody>
      </p:sp>
    </p:spTree>
    <p:extLst>
      <p:ext uri="{BB962C8B-B14F-4D97-AF65-F5344CB8AC3E}">
        <p14:creationId xmlns:p14="http://schemas.microsoft.com/office/powerpoint/2010/main" val="21401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enutzerdefiniertes Layout">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29FC3D14-1FBC-B248-B89B-05D00E47DCAC}"/>
              </a:ext>
            </a:extLst>
          </p:cNvPr>
          <p:cNvSpPr txBox="1">
            <a:spLocks noChangeArrowheads="1"/>
          </p:cNvSpPr>
          <p:nvPr userDrawn="1"/>
        </p:nvSpPr>
        <p:spPr bwMode="auto">
          <a:xfrm>
            <a:off x="1692275" y="1989138"/>
            <a:ext cx="5759450" cy="138430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de-DE" altLang="de-DE" sz="2800"/>
              <a:t>Geschichte und Geschehen </a:t>
            </a:r>
          </a:p>
          <a:p>
            <a:pPr eaLnBrk="1" hangingPunct="1">
              <a:defRPr/>
            </a:pPr>
            <a:r>
              <a:rPr lang="de-DE" altLang="de-DE" sz="2800"/>
              <a:t>Oberstufe</a:t>
            </a:r>
          </a:p>
          <a:p>
            <a:pPr eaLnBrk="1" hangingPunct="1">
              <a:defRPr/>
            </a:pPr>
            <a:endParaRPr lang="de-DE" altLang="de-DE" sz="1400">
              <a:solidFill>
                <a:srgbClr val="000000"/>
              </a:solidFill>
            </a:endParaRPr>
          </a:p>
          <a:p>
            <a:pPr eaLnBrk="1" hangingPunct="1">
              <a:defRPr/>
            </a:pPr>
            <a:endParaRPr lang="de-DE" altLang="de-DE" sz="1400">
              <a:solidFill>
                <a:srgbClr val="000000"/>
              </a:solidFill>
            </a:endParaRPr>
          </a:p>
        </p:txBody>
      </p:sp>
      <p:graphicFrame>
        <p:nvGraphicFramePr>
          <p:cNvPr id="3" name="Tabelle 2">
            <a:extLst>
              <a:ext uri="{FF2B5EF4-FFF2-40B4-BE49-F238E27FC236}">
                <a16:creationId xmlns:a16="http://schemas.microsoft.com/office/drawing/2014/main" id="{CAAEBD5C-B9E4-3540-9DFB-64FECD7330A7}"/>
              </a:ext>
            </a:extLst>
          </p:cNvPr>
          <p:cNvGraphicFramePr>
            <a:graphicFrameLocks noGrp="1"/>
          </p:cNvGraphicFramePr>
          <p:nvPr/>
        </p:nvGraphicFramePr>
        <p:xfrm>
          <a:off x="684213" y="914400"/>
          <a:ext cx="7775575" cy="4846638"/>
        </p:xfrm>
        <a:graphic>
          <a:graphicData uri="http://schemas.openxmlformats.org/drawingml/2006/table">
            <a:tbl>
              <a:tblPr/>
              <a:tblGrid>
                <a:gridCol w="3887787">
                  <a:extLst>
                    <a:ext uri="{9D8B030D-6E8A-4147-A177-3AD203B41FA5}">
                      <a16:colId xmlns:a16="http://schemas.microsoft.com/office/drawing/2014/main" val="20000"/>
                    </a:ext>
                  </a:extLst>
                </a:gridCol>
                <a:gridCol w="3887788">
                  <a:extLst>
                    <a:ext uri="{9D8B030D-6E8A-4147-A177-3AD203B41FA5}">
                      <a16:colId xmlns:a16="http://schemas.microsoft.com/office/drawing/2014/main" val="20001"/>
                    </a:ext>
                  </a:extLst>
                </a:gridCol>
              </a:tblGrid>
              <a:tr h="4846638">
                <a:tc>
                  <a:txBody>
                    <a:bodyPr/>
                    <a:lstStyle>
                      <a:lvl1pPr algn="ctr" eaLnBrk="0" hangingPunct="0">
                        <a:spcBef>
                          <a:spcPct val="20000"/>
                        </a:spcBef>
                        <a:buClr>
                          <a:schemeClr val="hlink"/>
                        </a:buClr>
                        <a:buFont typeface="Wingdings" pitchFamily="2" charset="2"/>
                        <a:defRPr sz="1600" b="1">
                          <a:solidFill>
                            <a:srgbClr val="000000"/>
                          </a:solidFill>
                          <a:latin typeface="Arial" charset="0"/>
                        </a:defRPr>
                      </a:lvl1pPr>
                      <a:lvl2pPr marL="742950" indent="-285750" eaLnBrk="0" hangingPunct="0">
                        <a:spcBef>
                          <a:spcPct val="20000"/>
                        </a:spcBef>
                        <a:defRPr sz="2400">
                          <a:solidFill>
                            <a:srgbClr val="000000"/>
                          </a:solidFill>
                          <a:latin typeface="Arial" charset="0"/>
                        </a:defRPr>
                      </a:lvl2pPr>
                      <a:lvl3pPr marL="1143000" indent="-228600" eaLnBrk="0" hangingPunct="0">
                        <a:spcBef>
                          <a:spcPct val="20000"/>
                        </a:spcBef>
                        <a:buClr>
                          <a:schemeClr val="hlink"/>
                        </a:buClr>
                        <a:buFont typeface="Wingdings" pitchFamily="2" charset="2"/>
                        <a:defRPr sz="2000">
                          <a:solidFill>
                            <a:srgbClr val="000000"/>
                          </a:solidFill>
                          <a:latin typeface="Arial" charset="0"/>
                        </a:defRPr>
                      </a:lvl3pPr>
                      <a:lvl4pPr marL="1600200" indent="-228600" eaLnBrk="0" hangingPunct="0">
                        <a:spcBef>
                          <a:spcPct val="20000"/>
                        </a:spcBef>
                        <a:defRPr>
                          <a:solidFill>
                            <a:srgbClr val="000000"/>
                          </a:solidFill>
                          <a:latin typeface="Arial" charset="0"/>
                        </a:defRPr>
                      </a:lvl4pPr>
                      <a:lvl5pPr marL="2057400" indent="-228600" eaLnBrk="0" hangingPunct="0">
                        <a:spcBef>
                          <a:spcPct val="20000"/>
                        </a:spcBef>
                        <a:buClr>
                          <a:schemeClr val="hlink"/>
                        </a:buClr>
                        <a:buFont typeface="Wingdings" pitchFamily="2" charset="2"/>
                        <a:defRPr>
                          <a:solidFill>
                            <a:srgbClr val="000000"/>
                          </a:solidFill>
                          <a:latin typeface="Arial" charset="0"/>
                        </a:defRPr>
                      </a:lvl5pPr>
                      <a:lvl6pPr marL="25146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6pPr>
                      <a:lvl7pPr marL="29718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7pPr>
                      <a:lvl8pPr marL="34290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8pPr>
                      <a:lvl9pPr marL="38862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chemeClr val="accent4">
                              <a:lumMod val="25000"/>
                            </a:schemeClr>
                          </a:solidFill>
                          <a:effectLst/>
                          <a:latin typeface="Arial" charset="0"/>
                        </a:rPr>
                        <a:t>Globale Herausforderungen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chemeClr val="accent4">
                              <a:lumMod val="25000"/>
                            </a:schemeClr>
                          </a:solidFill>
                          <a:effectLst/>
                          <a:latin typeface="Arial" charset="0"/>
                        </a:rPr>
                        <a:t>TERRA Baden-Württemberg Kursstufe Basisfach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Ernst Klett Verlag GmbH, Stuttgart 2021</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Alle Rechte vorbehalten.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www.klett.de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Hinweise zum Einsatz</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Alle Folien dürfen bearbeitet werden. Die Folie in schwarz-weiß eignet sich als Kopiervorlage, zum Gebrauch auf dem Overheadprojektor oder dem Whiteboard. Oder Sie drucken die Folie aus und beschriften diese.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Wir wünschen Ihnen einen guten Unterrichtverlauf.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Mit freundlichen Grüßen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Redaktion Geographie</a:t>
                      </a:r>
                    </a:p>
                  </a:txBody>
                  <a:tcPr marL="91425" marR="91425"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ctr" eaLnBrk="0" hangingPunct="0">
                        <a:spcBef>
                          <a:spcPct val="20000"/>
                        </a:spcBef>
                        <a:buClr>
                          <a:schemeClr val="hlink"/>
                        </a:buClr>
                        <a:buFont typeface="Wingdings" pitchFamily="2" charset="2"/>
                        <a:defRPr sz="1600" b="1">
                          <a:solidFill>
                            <a:srgbClr val="000000"/>
                          </a:solidFill>
                          <a:latin typeface="Arial" charset="0"/>
                        </a:defRPr>
                      </a:lvl1pPr>
                      <a:lvl2pPr marL="742950" indent="-285750" eaLnBrk="0" hangingPunct="0">
                        <a:spcBef>
                          <a:spcPct val="20000"/>
                        </a:spcBef>
                        <a:defRPr sz="2400">
                          <a:solidFill>
                            <a:srgbClr val="000000"/>
                          </a:solidFill>
                          <a:latin typeface="Arial" charset="0"/>
                        </a:defRPr>
                      </a:lvl2pPr>
                      <a:lvl3pPr marL="1143000" indent="-228600" eaLnBrk="0" hangingPunct="0">
                        <a:spcBef>
                          <a:spcPct val="20000"/>
                        </a:spcBef>
                        <a:buClr>
                          <a:schemeClr val="hlink"/>
                        </a:buClr>
                        <a:buFont typeface="Wingdings" pitchFamily="2" charset="2"/>
                        <a:defRPr sz="2000">
                          <a:solidFill>
                            <a:srgbClr val="000000"/>
                          </a:solidFill>
                          <a:latin typeface="Arial" charset="0"/>
                        </a:defRPr>
                      </a:lvl3pPr>
                      <a:lvl4pPr marL="1600200" indent="-228600" eaLnBrk="0" hangingPunct="0">
                        <a:spcBef>
                          <a:spcPct val="20000"/>
                        </a:spcBef>
                        <a:defRPr>
                          <a:solidFill>
                            <a:srgbClr val="000000"/>
                          </a:solidFill>
                          <a:latin typeface="Arial" charset="0"/>
                        </a:defRPr>
                      </a:lvl4pPr>
                      <a:lvl5pPr marL="2057400" indent="-228600" eaLnBrk="0" hangingPunct="0">
                        <a:spcBef>
                          <a:spcPct val="20000"/>
                        </a:spcBef>
                        <a:buClr>
                          <a:schemeClr val="hlink"/>
                        </a:buClr>
                        <a:buFont typeface="Wingdings" pitchFamily="2" charset="2"/>
                        <a:defRPr>
                          <a:solidFill>
                            <a:srgbClr val="000000"/>
                          </a:solidFill>
                          <a:latin typeface="Arial" charset="0"/>
                        </a:defRPr>
                      </a:lvl5pPr>
                      <a:lvl6pPr marL="25146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6pPr>
                      <a:lvl7pPr marL="29718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7pPr>
                      <a:lvl8pPr marL="34290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8pPr>
                      <a:lvl9pPr marL="38862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Impressum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1"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c/o Ernst Klett Verlag GmbH</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Rotebühlstraße 77</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70178 Stuttgart</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http://www.klett.de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Stuttgart HRB 10746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Umsatzsteuer-ID-Nr.: DE 811122363</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Verleger: </a:t>
                      </a:r>
                      <a:r>
                        <a:rPr kumimoji="0" lang="de-DE" altLang="de-DE" sz="1200" b="0" i="0" u="none" strike="noStrike" cap="none" normalizeH="0" baseline="0" dirty="0" err="1">
                          <a:ln>
                            <a:noFill/>
                          </a:ln>
                          <a:solidFill>
                            <a:srgbClr val="000000"/>
                          </a:solidFill>
                          <a:effectLst/>
                          <a:latin typeface="Arial" charset="0"/>
                        </a:rPr>
                        <a:t>Dr.h.c</a:t>
                      </a:r>
                      <a:r>
                        <a:rPr kumimoji="0" lang="de-DE" altLang="de-DE" sz="1200" b="0" i="0" u="none" strike="noStrike" cap="none" normalizeH="0" baseline="0" dirty="0">
                          <a:ln>
                            <a:noFill/>
                          </a:ln>
                          <a:solidFill>
                            <a:srgbClr val="000000"/>
                          </a:solidFill>
                          <a:effectLst/>
                          <a:latin typeface="Arial" charset="0"/>
                        </a:rPr>
                        <a:t>. Michael Klett</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Geschäftsführer: Tilo Knoche (Vorsitz), Dr. Sibylle Tochtermann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1"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Autor: </a:t>
                      </a:r>
                      <a:r>
                        <a:rPr kumimoji="0" lang="de-DE" altLang="de-DE" sz="1200" b="0" i="0" u="none" strike="noStrike" cap="none" normalizeH="0" baseline="0" dirty="0">
                          <a:ln>
                            <a:noFill/>
                          </a:ln>
                          <a:solidFill>
                            <a:srgbClr val="000000"/>
                          </a:solidFill>
                          <a:effectLst/>
                          <a:latin typeface="Arial" charset="0"/>
                        </a:rPr>
                        <a:t>Dr. Thomas Hoffmann</a:t>
                      </a:r>
                      <a:br>
                        <a:rPr kumimoji="0" lang="de-DE" altLang="de-DE" sz="1200" b="0" i="0" u="none" strike="noStrike" cap="none" normalizeH="0" baseline="0" dirty="0">
                          <a:ln>
                            <a:noFill/>
                          </a:ln>
                          <a:solidFill>
                            <a:srgbClr val="000000"/>
                          </a:solidFill>
                          <a:effectLst/>
                          <a:latin typeface="Arial" charset="0"/>
                        </a:rPr>
                      </a:br>
                      <a:r>
                        <a:rPr kumimoji="0" lang="de-DE" altLang="de-DE" sz="1200" b="1" i="0" u="none" strike="noStrike" cap="none" normalizeH="0" baseline="0" dirty="0">
                          <a:ln>
                            <a:noFill/>
                          </a:ln>
                          <a:solidFill>
                            <a:srgbClr val="000000"/>
                          </a:solidFill>
                          <a:effectLst/>
                          <a:latin typeface="Arial" charset="0"/>
                        </a:rPr>
                        <a:t>Redaktion:</a:t>
                      </a:r>
                      <a:r>
                        <a:rPr kumimoji="0" lang="de-DE" altLang="de-DE" sz="1200" b="0" i="0" u="none" strike="noStrike" cap="none" normalizeH="0" baseline="0" dirty="0">
                          <a:ln>
                            <a:noFill/>
                          </a:ln>
                          <a:solidFill>
                            <a:srgbClr val="000000"/>
                          </a:solidFill>
                          <a:effectLst/>
                          <a:latin typeface="Arial" charset="0"/>
                        </a:rPr>
                        <a:t> Christoph Rausch</a:t>
                      </a:r>
                      <a:br>
                        <a:rPr kumimoji="0" lang="de-DE" altLang="de-DE" sz="1200" b="0" i="0" u="none" strike="noStrike" cap="none" normalizeH="0" baseline="0" dirty="0">
                          <a:ln>
                            <a:noFill/>
                          </a:ln>
                          <a:solidFill>
                            <a:srgbClr val="000000"/>
                          </a:solidFill>
                          <a:effectLst/>
                          <a:latin typeface="Arial" charset="0"/>
                        </a:rPr>
                      </a:br>
                      <a:r>
                        <a:rPr kumimoji="0" lang="de-DE" altLang="de-DE" sz="1200" b="0" i="0" u="none" strike="noStrike" cap="none" normalizeH="0" baseline="0" dirty="0">
                          <a:ln>
                            <a:noFill/>
                          </a:ln>
                          <a:solidFill>
                            <a:srgbClr val="000000"/>
                          </a:solidFill>
                          <a:effectLst/>
                          <a:latin typeface="Arial" charset="0"/>
                        </a:rPr>
                        <a:t> </a:t>
                      </a:r>
                      <a:br>
                        <a:rPr kumimoji="0" lang="de-DE" altLang="de-DE" sz="1200" b="0" i="0" u="none" strike="noStrike" cap="none" normalizeH="0" baseline="0" dirty="0">
                          <a:ln>
                            <a:noFill/>
                          </a:ln>
                          <a:solidFill>
                            <a:srgbClr val="000000"/>
                          </a:solidFill>
                          <a:effectLst/>
                          <a:latin typeface="Arial" charset="0"/>
                        </a:rPr>
                      </a:br>
                      <a:r>
                        <a:rPr kumimoji="0" lang="de-DE" altLang="de-DE" sz="1200" b="0" i="0" u="none" strike="noStrike" cap="none" normalizeH="0" baseline="0" dirty="0">
                          <a:ln>
                            <a:noFill/>
                          </a:ln>
                          <a:solidFill>
                            <a:srgbClr val="000000"/>
                          </a:solidFill>
                          <a:effectLst/>
                          <a:latin typeface="Arial" charset="0"/>
                        </a:rPr>
                        <a:t>Das Werk und seine Teile sind urheberrechtlich geschützt. Das Gleiche gilt für die Software sowie das Begleitmaterial. Jede Nutzung in anderen als den gesetzlich zugelassenen oder in den Lizenzbestimmungen genannten Fällen bedarf der vorherigen schriftlichen Einwilligung des Verlages. Hinweis zu §52 a UrhG: Weder das Werk noch seine Teile dürfen ohne eine solche Einwilligung eingescannt und in ein Netzwerk eingestellt werden. Dies gilt auch für Intranets von Schulen und sonstigen Bildungseinrichtungen.</a:t>
                      </a:r>
                    </a:p>
                  </a:txBody>
                  <a:tcPr marL="91425" marR="91425"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useBgFill="1">
        <p:nvSpPr>
          <p:cNvPr id="4" name="Interaktive Schaltfläche: Nächste(r) oder Weiter 3">
            <a:hlinkClick r:id="" action="ppaction://hlinkshowjump?jump=nextslide" highlightClick="1"/>
            <a:extLst>
              <a:ext uri="{FF2B5EF4-FFF2-40B4-BE49-F238E27FC236}">
                <a16:creationId xmlns:a16="http://schemas.microsoft.com/office/drawing/2014/main" id="{2C5955DC-6291-C147-82F0-BF82E152A875}"/>
              </a:ext>
            </a:extLst>
          </p:cNvPr>
          <p:cNvSpPr/>
          <p:nvPr userDrawn="1"/>
        </p:nvSpPr>
        <p:spPr>
          <a:xfrm>
            <a:off x="5927725" y="6345238"/>
            <a:ext cx="360363" cy="360362"/>
          </a:xfrm>
          <a:prstGeom prst="actionButtonForwardNex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5" name="Interaktive Schaltfläche: Zurück oder Vorherige(r) 13">
            <a:hlinkClick r:id="" action="ppaction://hlinkshowjump?jump=previousslide" highlightClick="1"/>
            <a:extLst>
              <a:ext uri="{FF2B5EF4-FFF2-40B4-BE49-F238E27FC236}">
                <a16:creationId xmlns:a16="http://schemas.microsoft.com/office/drawing/2014/main" id="{F62CB0CD-C715-8640-A1CF-FCCF9BFDDD0B}"/>
              </a:ext>
            </a:extLst>
          </p:cNvPr>
          <p:cNvSpPr/>
          <p:nvPr userDrawn="1"/>
        </p:nvSpPr>
        <p:spPr>
          <a:xfrm>
            <a:off x="5448300" y="6345238"/>
            <a:ext cx="358775" cy="360362"/>
          </a:xfrm>
          <a:prstGeom prst="actionButtonBackPrevious">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6" name="Interaktive Schaltfläche: Start 14">
            <a:hlinkClick r:id="" action="ppaction://hlinkshowjump?jump=firstslide" highlightClick="1"/>
            <a:extLst>
              <a:ext uri="{FF2B5EF4-FFF2-40B4-BE49-F238E27FC236}">
                <a16:creationId xmlns:a16="http://schemas.microsoft.com/office/drawing/2014/main" id="{BE8C3726-F240-F642-8925-EC7998BFD2A6}"/>
              </a:ext>
            </a:extLst>
          </p:cNvPr>
          <p:cNvSpPr/>
          <p:nvPr userDrawn="1"/>
        </p:nvSpPr>
        <p:spPr>
          <a:xfrm>
            <a:off x="4967288" y="6345238"/>
            <a:ext cx="360362" cy="360362"/>
          </a:xfrm>
          <a:prstGeom prst="actionButtonHom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pic>
        <p:nvPicPr>
          <p:cNvPr id="7" name="Grafik 15">
            <a:extLst>
              <a:ext uri="{FF2B5EF4-FFF2-40B4-BE49-F238E27FC236}">
                <a16:creationId xmlns:a16="http://schemas.microsoft.com/office/drawing/2014/main" id="{BDA42E04-B826-3545-99EF-50337A58B6C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31063" y="6227763"/>
            <a:ext cx="1255712"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9">
            <a:extLst>
              <a:ext uri="{FF2B5EF4-FFF2-40B4-BE49-F238E27FC236}">
                <a16:creationId xmlns:a16="http://schemas.microsoft.com/office/drawing/2014/main" id="{CBFA18CD-C19E-FB45-89DA-01D735759FC3}"/>
              </a:ext>
            </a:extLst>
          </p:cNvPr>
          <p:cNvSpPr>
            <a:spLocks noGrp="1" noChangeArrowheads="1"/>
          </p:cNvSpPr>
          <p:nvPr>
            <p:ph type="dt" sz="half" idx="10"/>
          </p:nvPr>
        </p:nvSpPr>
        <p:spPr>
          <a:xfrm>
            <a:off x="469900" y="6524625"/>
            <a:ext cx="2806700" cy="252413"/>
          </a:xfrm>
        </p:spPr>
        <p:txBody>
          <a:bodyPr/>
          <a:lstStyle>
            <a:lvl1pPr>
              <a:defRPr/>
            </a:lvl1pPr>
          </a:lstStyle>
          <a:p>
            <a:pPr>
              <a:defRPr/>
            </a:pPr>
            <a:r>
              <a:rPr lang="de-DE" altLang="de-DE"/>
              <a:t>© Ernst Klett Verlag, Stuttgart 2021 | www.klett.de</a:t>
            </a:r>
            <a:endParaRPr lang="de-DE" altLang="de-DE" b="1"/>
          </a:p>
        </p:txBody>
      </p:sp>
    </p:spTree>
    <p:extLst>
      <p:ext uri="{BB962C8B-B14F-4D97-AF65-F5344CB8AC3E}">
        <p14:creationId xmlns:p14="http://schemas.microsoft.com/office/powerpoint/2010/main" val="2205076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extfeld 8">
            <a:extLst>
              <a:ext uri="{FF2B5EF4-FFF2-40B4-BE49-F238E27FC236}">
                <a16:creationId xmlns:a16="http://schemas.microsoft.com/office/drawing/2014/main" id="{1AD42BD6-404C-8040-8242-867407FB66EE}"/>
              </a:ext>
            </a:extLst>
          </p:cNvPr>
          <p:cNvSpPr txBox="1">
            <a:spLocks noChangeArrowheads="1"/>
          </p:cNvSpPr>
          <p:nvPr userDrawn="1"/>
        </p:nvSpPr>
        <p:spPr bwMode="auto">
          <a:xfrm>
            <a:off x="1692275" y="1989138"/>
            <a:ext cx="5759450" cy="138430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de-DE" altLang="de-DE" sz="2800" dirty="0"/>
              <a:t>Geschichte und Geschehen </a:t>
            </a:r>
          </a:p>
          <a:p>
            <a:pPr eaLnBrk="1" hangingPunct="1">
              <a:defRPr/>
            </a:pPr>
            <a:r>
              <a:rPr lang="de-DE" altLang="de-DE" sz="2800" dirty="0"/>
              <a:t>Oberstufe</a:t>
            </a:r>
          </a:p>
          <a:p>
            <a:pPr eaLnBrk="1" hangingPunct="1">
              <a:defRPr/>
            </a:pPr>
            <a:endParaRPr lang="de-DE" altLang="de-DE" sz="1400" dirty="0">
              <a:solidFill>
                <a:srgbClr val="000000"/>
              </a:solidFill>
            </a:endParaRPr>
          </a:p>
          <a:p>
            <a:pPr eaLnBrk="1" hangingPunct="1">
              <a:defRPr/>
            </a:pPr>
            <a:endParaRPr lang="de-DE" altLang="de-DE" sz="1400" dirty="0">
              <a:solidFill>
                <a:srgbClr val="000000"/>
              </a:solidFill>
            </a:endParaRPr>
          </a:p>
        </p:txBody>
      </p:sp>
      <p:sp>
        <p:nvSpPr>
          <p:cNvPr id="9" name="Rectangle 49">
            <a:extLst>
              <a:ext uri="{FF2B5EF4-FFF2-40B4-BE49-F238E27FC236}">
                <a16:creationId xmlns:a16="http://schemas.microsoft.com/office/drawing/2014/main" id="{AF196915-4B74-F04C-8568-B29517D1EAEC}"/>
              </a:ext>
            </a:extLst>
          </p:cNvPr>
          <p:cNvSpPr>
            <a:spLocks noGrp="1" noChangeArrowheads="1"/>
          </p:cNvSpPr>
          <p:nvPr>
            <p:ph type="dt" sz="half" idx="2"/>
          </p:nvPr>
        </p:nvSpPr>
        <p:spPr bwMode="auto">
          <a:xfrm>
            <a:off x="469900" y="6524625"/>
            <a:ext cx="6442075" cy="252413"/>
          </a:xfrm>
          <a:prstGeom prst="rect">
            <a:avLst/>
          </a:prstGeom>
        </p:spPr>
        <p:txBody>
          <a:bodyPr vert="horz" wrap="square" lIns="91440" tIns="45720" rIns="91440" bIns="45720" numCol="1" anchor="t" anchorCtr="0" compatLnSpc="1">
            <a:prstTxWarp prst="textNoShape">
              <a:avLst/>
            </a:prstTxWarp>
          </a:bodyPr>
          <a:lstStyle>
            <a:lvl1pPr eaLnBrk="1" hangingPunct="1">
              <a:defRPr sz="900">
                <a:solidFill>
                  <a:srgbClr val="000000"/>
                </a:solidFill>
                <a:latin typeface="Arial" charset="0"/>
              </a:defRPr>
            </a:lvl1pPr>
          </a:lstStyle>
          <a:p>
            <a:pPr>
              <a:defRPr/>
            </a:pPr>
            <a:r>
              <a:rPr lang="de-DE" altLang="de-DE"/>
              <a:t>© Ernst Klett Verlag, Stuttgart 2021 | www.klett.de</a:t>
            </a:r>
            <a:endParaRPr lang="de-DE" altLang="de-DE" b="1"/>
          </a:p>
        </p:txBody>
      </p:sp>
      <p:sp useBgFill="1">
        <p:nvSpPr>
          <p:cNvPr id="8" name="Interaktive Schaltfläche: Nächste(r) oder Weiter 7">
            <a:hlinkClick r:id="" action="ppaction://hlinkshowjump?jump=nextslide" highlightClick="1"/>
            <a:extLst>
              <a:ext uri="{FF2B5EF4-FFF2-40B4-BE49-F238E27FC236}">
                <a16:creationId xmlns:a16="http://schemas.microsoft.com/office/drawing/2014/main" id="{64ABB3EC-C105-A04A-8DE7-A32BB5700C54}"/>
              </a:ext>
            </a:extLst>
          </p:cNvPr>
          <p:cNvSpPr/>
          <p:nvPr userDrawn="1"/>
        </p:nvSpPr>
        <p:spPr>
          <a:xfrm>
            <a:off x="5927725" y="6345238"/>
            <a:ext cx="360363" cy="360362"/>
          </a:xfrm>
          <a:prstGeom prst="actionButtonForwardNex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10" name="Interaktive Schaltfläche: Zurück oder Vorherige(r) 9">
            <a:hlinkClick r:id="" action="ppaction://hlinkshowjump?jump=previousslide" highlightClick="1"/>
            <a:extLst>
              <a:ext uri="{FF2B5EF4-FFF2-40B4-BE49-F238E27FC236}">
                <a16:creationId xmlns:a16="http://schemas.microsoft.com/office/drawing/2014/main" id="{0C8D57B0-3CC0-894D-826F-9838F3544E4E}"/>
              </a:ext>
            </a:extLst>
          </p:cNvPr>
          <p:cNvSpPr/>
          <p:nvPr userDrawn="1"/>
        </p:nvSpPr>
        <p:spPr>
          <a:xfrm>
            <a:off x="5448300" y="6345238"/>
            <a:ext cx="358775" cy="360362"/>
          </a:xfrm>
          <a:prstGeom prst="actionButtonBackPrevious">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11" name="Interaktive Schaltfläche: Start 10">
            <a:hlinkClick r:id="" action="ppaction://hlinkshowjump?jump=firstslide" highlightClick="1"/>
            <a:extLst>
              <a:ext uri="{FF2B5EF4-FFF2-40B4-BE49-F238E27FC236}">
                <a16:creationId xmlns:a16="http://schemas.microsoft.com/office/drawing/2014/main" id="{81CFFBB8-D957-5C4F-AA65-C40F03455C87}"/>
              </a:ext>
            </a:extLst>
          </p:cNvPr>
          <p:cNvSpPr/>
          <p:nvPr userDrawn="1"/>
        </p:nvSpPr>
        <p:spPr>
          <a:xfrm>
            <a:off x="4967288" y="6345238"/>
            <a:ext cx="360362" cy="360362"/>
          </a:xfrm>
          <a:prstGeom prst="actionButtonHom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12" name="Interaktive Schaltfläche: Informationen 11">
            <a:hlinkClick r:id="" action="ppaction://hlinkshowjump?jump=lastslide" highlightClick="1"/>
            <a:extLst>
              <a:ext uri="{FF2B5EF4-FFF2-40B4-BE49-F238E27FC236}">
                <a16:creationId xmlns:a16="http://schemas.microsoft.com/office/drawing/2014/main" id="{0D7DDA2D-AC3A-C749-ABCC-0354C5F35333}"/>
              </a:ext>
            </a:extLst>
          </p:cNvPr>
          <p:cNvSpPr/>
          <p:nvPr userDrawn="1"/>
        </p:nvSpPr>
        <p:spPr>
          <a:xfrm>
            <a:off x="6407150" y="6345238"/>
            <a:ext cx="360363" cy="360362"/>
          </a:xfrm>
          <a:prstGeom prst="actionButtonInformat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p:nvSpPr>
          <p:cNvPr id="20" name="Textplatzhalter 4">
            <a:extLst>
              <a:ext uri="{FF2B5EF4-FFF2-40B4-BE49-F238E27FC236}">
                <a16:creationId xmlns:a16="http://schemas.microsoft.com/office/drawing/2014/main" id="{02E99695-DF32-4F46-BBBF-41CC4FC59F1A}"/>
              </a:ext>
            </a:extLst>
          </p:cNvPr>
          <p:cNvSpPr txBox="1">
            <a:spLocks/>
          </p:cNvSpPr>
          <p:nvPr userDrawn="1"/>
        </p:nvSpPr>
        <p:spPr>
          <a:xfrm>
            <a:off x="690563" y="331788"/>
            <a:ext cx="7077075" cy="217487"/>
          </a:xfrm>
          <a:prstGeom prst="rect">
            <a:avLst/>
          </a:prstGeom>
        </p:spPr>
        <p:txBody>
          <a:bodyPr/>
          <a:lstStyle>
            <a:lvl1pPr marL="342900" indent="-342900" algn="l" rtl="0" eaLnBrk="0" fontAlgn="base" hangingPunct="0">
              <a:spcBef>
                <a:spcPct val="20000"/>
              </a:spcBef>
              <a:spcAft>
                <a:spcPct val="0"/>
              </a:spcAft>
              <a:buClr>
                <a:schemeClr val="hlink"/>
              </a:buClr>
              <a:buFont typeface="Wingdings" pitchFamily="2" charset="2"/>
              <a:defRPr sz="1000" b="1" baseline="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a:lstStyle>
          <a:p>
            <a:pPr>
              <a:defRPr/>
            </a:pPr>
            <a:r>
              <a:rPr lang="de-DE" sz="1200">
                <a:solidFill>
                  <a:schemeClr val="accent4">
                    <a:lumMod val="50000"/>
                  </a:schemeClr>
                </a:solidFill>
              </a:rPr>
              <a:t>Globale Herausforderungen und Zukunftssicherung - Netz der globalen Herausforderungen</a:t>
            </a:r>
            <a:endParaRPr lang="de-DE" sz="1200" dirty="0">
              <a:solidFill>
                <a:schemeClr val="accent4">
                  <a:lumMod val="50000"/>
                </a:schemeClr>
              </a:solidFill>
            </a:endParaRPr>
          </a:p>
        </p:txBody>
      </p:sp>
      <p:sp>
        <p:nvSpPr>
          <p:cNvPr id="21" name="Textfeld 1">
            <a:extLst>
              <a:ext uri="{FF2B5EF4-FFF2-40B4-BE49-F238E27FC236}">
                <a16:creationId xmlns:a16="http://schemas.microsoft.com/office/drawing/2014/main" id="{BF72909C-2A5B-C144-AE79-D489DF890B53}"/>
              </a:ext>
            </a:extLst>
          </p:cNvPr>
          <p:cNvSpPr txBox="1">
            <a:spLocks noChangeArrowheads="1"/>
          </p:cNvSpPr>
          <p:nvPr userDrawn="1"/>
        </p:nvSpPr>
        <p:spPr bwMode="auto">
          <a:xfrm>
            <a:off x="395288" y="142875"/>
            <a:ext cx="307975" cy="30797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de-DE" altLang="de-DE" sz="1400" b="1" dirty="0">
                <a:solidFill>
                  <a:srgbClr val="000000"/>
                </a:solidFill>
              </a:rPr>
              <a:t>3</a:t>
            </a:r>
          </a:p>
        </p:txBody>
      </p:sp>
      <p:pic>
        <p:nvPicPr>
          <p:cNvPr id="1034" name="Grafik 13">
            <a:extLst>
              <a:ext uri="{FF2B5EF4-FFF2-40B4-BE49-F238E27FC236}">
                <a16:creationId xmlns:a16="http://schemas.microsoft.com/office/drawing/2014/main" id="{C7D24C5E-6F6A-4E47-996B-FB20D758788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1063" y="6227763"/>
            <a:ext cx="1255712"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780"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p:txStyles>
    <p:titleStyle>
      <a:lvl1pPr algn="l" rtl="0" eaLnBrk="0" fontAlgn="base" hangingPunct="0">
        <a:spcBef>
          <a:spcPct val="0"/>
        </a:spcBef>
        <a:spcAft>
          <a:spcPct val="0"/>
        </a:spcAft>
        <a:defRPr sz="1100" b="1">
          <a:solidFill>
            <a:schemeClr val="tx1"/>
          </a:solidFill>
          <a:latin typeface="+mj-lt"/>
          <a:ea typeface="+mj-ea"/>
          <a:cs typeface="+mj-cs"/>
        </a:defRPr>
      </a:lvl1pPr>
      <a:lvl2pPr algn="l" rtl="0" eaLnBrk="0" fontAlgn="base" hangingPunct="0">
        <a:spcBef>
          <a:spcPct val="0"/>
        </a:spcBef>
        <a:spcAft>
          <a:spcPct val="0"/>
        </a:spcAft>
        <a:defRPr sz="1100" b="1">
          <a:solidFill>
            <a:schemeClr val="tx1"/>
          </a:solidFill>
          <a:latin typeface="Arial" charset="0"/>
        </a:defRPr>
      </a:lvl2pPr>
      <a:lvl3pPr algn="l" rtl="0" eaLnBrk="0" fontAlgn="base" hangingPunct="0">
        <a:spcBef>
          <a:spcPct val="0"/>
        </a:spcBef>
        <a:spcAft>
          <a:spcPct val="0"/>
        </a:spcAft>
        <a:defRPr sz="1100" b="1">
          <a:solidFill>
            <a:schemeClr val="tx1"/>
          </a:solidFill>
          <a:latin typeface="Arial" charset="0"/>
        </a:defRPr>
      </a:lvl3pPr>
      <a:lvl4pPr algn="l" rtl="0" eaLnBrk="0" fontAlgn="base" hangingPunct="0">
        <a:spcBef>
          <a:spcPct val="0"/>
        </a:spcBef>
        <a:spcAft>
          <a:spcPct val="0"/>
        </a:spcAft>
        <a:defRPr sz="1100" b="1">
          <a:solidFill>
            <a:schemeClr val="tx1"/>
          </a:solidFill>
          <a:latin typeface="Arial" charset="0"/>
        </a:defRPr>
      </a:lvl4pPr>
      <a:lvl5pPr algn="l" rtl="0" eaLnBrk="0" fontAlgn="base" hangingPunct="0">
        <a:spcBef>
          <a:spcPct val="0"/>
        </a:spcBef>
        <a:spcAft>
          <a:spcPct val="0"/>
        </a:spcAft>
        <a:defRPr sz="1100" b="1">
          <a:solidFill>
            <a:schemeClr val="tx1"/>
          </a:solidFill>
          <a:latin typeface="Arial" charset="0"/>
        </a:defRPr>
      </a:lvl5pPr>
      <a:lvl6pPr marL="457200" algn="l" rtl="0" fontAlgn="base">
        <a:spcBef>
          <a:spcPct val="0"/>
        </a:spcBef>
        <a:spcAft>
          <a:spcPct val="0"/>
        </a:spcAft>
        <a:defRPr sz="3000" b="1">
          <a:solidFill>
            <a:srgbClr val="FFFFFF"/>
          </a:solidFill>
          <a:latin typeface="Arial" charset="0"/>
        </a:defRPr>
      </a:lvl6pPr>
      <a:lvl7pPr marL="914400" algn="l" rtl="0" fontAlgn="base">
        <a:spcBef>
          <a:spcPct val="0"/>
        </a:spcBef>
        <a:spcAft>
          <a:spcPct val="0"/>
        </a:spcAft>
        <a:defRPr sz="3000" b="1">
          <a:solidFill>
            <a:srgbClr val="FFFFFF"/>
          </a:solidFill>
          <a:latin typeface="Arial" charset="0"/>
        </a:defRPr>
      </a:lvl7pPr>
      <a:lvl8pPr marL="1371600" algn="l" rtl="0" fontAlgn="base">
        <a:spcBef>
          <a:spcPct val="0"/>
        </a:spcBef>
        <a:spcAft>
          <a:spcPct val="0"/>
        </a:spcAft>
        <a:defRPr sz="3000" b="1">
          <a:solidFill>
            <a:srgbClr val="FFFFFF"/>
          </a:solidFill>
          <a:latin typeface="Arial" charset="0"/>
        </a:defRPr>
      </a:lvl8pPr>
      <a:lvl9pPr marL="1828800" algn="l" rtl="0" fontAlgn="base">
        <a:spcBef>
          <a:spcPct val="0"/>
        </a:spcBef>
        <a:spcAft>
          <a:spcPct val="0"/>
        </a:spcAft>
        <a:defRPr sz="3000" b="1">
          <a:solidFill>
            <a:srgbClr val="FFFFFF"/>
          </a:solidFill>
          <a:latin typeface="Arial" charset="0"/>
        </a:defRPr>
      </a:lvl9pPr>
    </p:titleStyle>
    <p:bodyStyle>
      <a:lvl1pPr marL="342900" indent="-342900" algn="ctr" rtl="0" eaLnBrk="0" fontAlgn="base" hangingPunct="0">
        <a:spcBef>
          <a:spcPct val="20000"/>
        </a:spcBef>
        <a:spcAft>
          <a:spcPct val="0"/>
        </a:spcAft>
        <a:buClr>
          <a:schemeClr val="hlink"/>
        </a:buClr>
        <a:buFont typeface="Wingdings" pitchFamily="2" charset="2"/>
        <a:defRPr b="1">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Textfeld 8">
            <a:extLst>
              <a:ext uri="{FF2B5EF4-FFF2-40B4-BE49-F238E27FC236}">
                <a16:creationId xmlns:a16="http://schemas.microsoft.com/office/drawing/2014/main" id="{BCBC4B44-7221-B543-9ADB-34A755353E02}"/>
              </a:ext>
            </a:extLst>
          </p:cNvPr>
          <p:cNvSpPr txBox="1">
            <a:spLocks noChangeArrowheads="1"/>
          </p:cNvSpPr>
          <p:nvPr userDrawn="1"/>
        </p:nvSpPr>
        <p:spPr bwMode="auto">
          <a:xfrm>
            <a:off x="1692275" y="1989138"/>
            <a:ext cx="5759450" cy="1384300"/>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de-DE" altLang="de-DE" sz="2800"/>
              <a:t>Geschichte und Geschehen </a:t>
            </a:r>
          </a:p>
          <a:p>
            <a:pPr eaLnBrk="1" hangingPunct="1">
              <a:defRPr/>
            </a:pPr>
            <a:r>
              <a:rPr lang="de-DE" altLang="de-DE" sz="2800"/>
              <a:t>Oberstufe</a:t>
            </a:r>
          </a:p>
          <a:p>
            <a:pPr eaLnBrk="1" hangingPunct="1">
              <a:defRPr/>
            </a:pPr>
            <a:endParaRPr lang="de-DE" altLang="de-DE" sz="1400">
              <a:solidFill>
                <a:srgbClr val="000000"/>
              </a:solidFill>
            </a:endParaRPr>
          </a:p>
          <a:p>
            <a:pPr eaLnBrk="1" hangingPunct="1">
              <a:defRPr/>
            </a:pPr>
            <a:endParaRPr lang="de-DE" altLang="de-DE" sz="1400">
              <a:solidFill>
                <a:srgbClr val="000000"/>
              </a:solidFill>
            </a:endParaRPr>
          </a:p>
        </p:txBody>
      </p:sp>
      <p:graphicFrame>
        <p:nvGraphicFramePr>
          <p:cNvPr id="3" name="Tabelle 2">
            <a:extLst>
              <a:ext uri="{FF2B5EF4-FFF2-40B4-BE49-F238E27FC236}">
                <a16:creationId xmlns:a16="http://schemas.microsoft.com/office/drawing/2014/main" id="{399E5748-E395-BE45-A6B6-A94BD5BB4E80}"/>
              </a:ext>
            </a:extLst>
          </p:cNvPr>
          <p:cNvGraphicFramePr>
            <a:graphicFrameLocks noGrp="1"/>
          </p:cNvGraphicFramePr>
          <p:nvPr/>
        </p:nvGraphicFramePr>
        <p:xfrm>
          <a:off x="684213" y="914400"/>
          <a:ext cx="7775575" cy="4846638"/>
        </p:xfrm>
        <a:graphic>
          <a:graphicData uri="http://schemas.openxmlformats.org/drawingml/2006/table">
            <a:tbl>
              <a:tblPr/>
              <a:tblGrid>
                <a:gridCol w="3887787">
                  <a:extLst>
                    <a:ext uri="{9D8B030D-6E8A-4147-A177-3AD203B41FA5}">
                      <a16:colId xmlns:a16="http://schemas.microsoft.com/office/drawing/2014/main" val="20000"/>
                    </a:ext>
                  </a:extLst>
                </a:gridCol>
                <a:gridCol w="3887788">
                  <a:extLst>
                    <a:ext uri="{9D8B030D-6E8A-4147-A177-3AD203B41FA5}">
                      <a16:colId xmlns:a16="http://schemas.microsoft.com/office/drawing/2014/main" val="20001"/>
                    </a:ext>
                  </a:extLst>
                </a:gridCol>
              </a:tblGrid>
              <a:tr h="4846638">
                <a:tc>
                  <a:txBody>
                    <a:bodyPr/>
                    <a:lstStyle>
                      <a:lvl1pPr algn="ctr" eaLnBrk="0" hangingPunct="0">
                        <a:spcBef>
                          <a:spcPct val="20000"/>
                        </a:spcBef>
                        <a:buClr>
                          <a:schemeClr val="hlink"/>
                        </a:buClr>
                        <a:buFont typeface="Wingdings" pitchFamily="2" charset="2"/>
                        <a:defRPr sz="1600" b="1">
                          <a:solidFill>
                            <a:srgbClr val="000000"/>
                          </a:solidFill>
                          <a:latin typeface="Arial" charset="0"/>
                        </a:defRPr>
                      </a:lvl1pPr>
                      <a:lvl2pPr marL="742950" indent="-285750" eaLnBrk="0" hangingPunct="0">
                        <a:spcBef>
                          <a:spcPct val="20000"/>
                        </a:spcBef>
                        <a:defRPr sz="2400">
                          <a:solidFill>
                            <a:srgbClr val="000000"/>
                          </a:solidFill>
                          <a:latin typeface="Arial" charset="0"/>
                        </a:defRPr>
                      </a:lvl2pPr>
                      <a:lvl3pPr marL="1143000" indent="-228600" eaLnBrk="0" hangingPunct="0">
                        <a:spcBef>
                          <a:spcPct val="20000"/>
                        </a:spcBef>
                        <a:buClr>
                          <a:schemeClr val="hlink"/>
                        </a:buClr>
                        <a:buFont typeface="Wingdings" pitchFamily="2" charset="2"/>
                        <a:defRPr sz="2000">
                          <a:solidFill>
                            <a:srgbClr val="000000"/>
                          </a:solidFill>
                          <a:latin typeface="Arial" charset="0"/>
                        </a:defRPr>
                      </a:lvl3pPr>
                      <a:lvl4pPr marL="1600200" indent="-228600" eaLnBrk="0" hangingPunct="0">
                        <a:spcBef>
                          <a:spcPct val="20000"/>
                        </a:spcBef>
                        <a:defRPr>
                          <a:solidFill>
                            <a:srgbClr val="000000"/>
                          </a:solidFill>
                          <a:latin typeface="Arial" charset="0"/>
                        </a:defRPr>
                      </a:lvl4pPr>
                      <a:lvl5pPr marL="2057400" indent="-228600" eaLnBrk="0" hangingPunct="0">
                        <a:spcBef>
                          <a:spcPct val="20000"/>
                        </a:spcBef>
                        <a:buClr>
                          <a:schemeClr val="hlink"/>
                        </a:buClr>
                        <a:buFont typeface="Wingdings" pitchFamily="2" charset="2"/>
                        <a:defRPr>
                          <a:solidFill>
                            <a:srgbClr val="000000"/>
                          </a:solidFill>
                          <a:latin typeface="Arial" charset="0"/>
                        </a:defRPr>
                      </a:lvl5pPr>
                      <a:lvl6pPr marL="25146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6pPr>
                      <a:lvl7pPr marL="29718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7pPr>
                      <a:lvl8pPr marL="34290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8pPr>
                      <a:lvl9pPr marL="38862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chemeClr val="accent4">
                              <a:lumMod val="25000"/>
                            </a:schemeClr>
                          </a:solidFill>
                          <a:effectLst/>
                          <a:latin typeface="Arial" charset="0"/>
                        </a:rPr>
                        <a:t>Globale Herausforderungen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chemeClr val="accent4">
                              <a:lumMod val="25000"/>
                            </a:schemeClr>
                          </a:solidFill>
                          <a:effectLst/>
                          <a:latin typeface="Arial" charset="0"/>
                        </a:rPr>
                        <a:t>TERRA Baden-Württemberg Kursstufe Basisfach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Ernst Klett Verlag GmbH, Stuttgart 2021</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Alle Rechte vorbehalten.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www.klett.de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Hinweise zum Einsatz</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Alle Folien dürfen bearbeitet werden. Die Folie in schwarz-weiß eignet sich als Kopiervorlage, zum Gebrauch auf dem Overheadprojektor oder dem Whiteboard. Oder Sie drucken die Folie aus und beschriften diese.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Wir wünschen Ihnen einen guten Unterrichtverlauf.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0"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Mit freundlichen Grüßen</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Redaktion Geographie</a:t>
                      </a:r>
                    </a:p>
                  </a:txBody>
                  <a:tcPr marL="91425" marR="91425"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ctr" eaLnBrk="0" hangingPunct="0">
                        <a:spcBef>
                          <a:spcPct val="20000"/>
                        </a:spcBef>
                        <a:buClr>
                          <a:schemeClr val="hlink"/>
                        </a:buClr>
                        <a:buFont typeface="Wingdings" pitchFamily="2" charset="2"/>
                        <a:defRPr sz="1600" b="1">
                          <a:solidFill>
                            <a:srgbClr val="000000"/>
                          </a:solidFill>
                          <a:latin typeface="Arial" charset="0"/>
                        </a:defRPr>
                      </a:lvl1pPr>
                      <a:lvl2pPr marL="742950" indent="-285750" eaLnBrk="0" hangingPunct="0">
                        <a:spcBef>
                          <a:spcPct val="20000"/>
                        </a:spcBef>
                        <a:defRPr sz="2400">
                          <a:solidFill>
                            <a:srgbClr val="000000"/>
                          </a:solidFill>
                          <a:latin typeface="Arial" charset="0"/>
                        </a:defRPr>
                      </a:lvl2pPr>
                      <a:lvl3pPr marL="1143000" indent="-228600" eaLnBrk="0" hangingPunct="0">
                        <a:spcBef>
                          <a:spcPct val="20000"/>
                        </a:spcBef>
                        <a:buClr>
                          <a:schemeClr val="hlink"/>
                        </a:buClr>
                        <a:buFont typeface="Wingdings" pitchFamily="2" charset="2"/>
                        <a:defRPr sz="2000">
                          <a:solidFill>
                            <a:srgbClr val="000000"/>
                          </a:solidFill>
                          <a:latin typeface="Arial" charset="0"/>
                        </a:defRPr>
                      </a:lvl3pPr>
                      <a:lvl4pPr marL="1600200" indent="-228600" eaLnBrk="0" hangingPunct="0">
                        <a:spcBef>
                          <a:spcPct val="20000"/>
                        </a:spcBef>
                        <a:defRPr>
                          <a:solidFill>
                            <a:srgbClr val="000000"/>
                          </a:solidFill>
                          <a:latin typeface="Arial" charset="0"/>
                        </a:defRPr>
                      </a:lvl4pPr>
                      <a:lvl5pPr marL="2057400" indent="-228600" eaLnBrk="0" hangingPunct="0">
                        <a:spcBef>
                          <a:spcPct val="20000"/>
                        </a:spcBef>
                        <a:buClr>
                          <a:schemeClr val="hlink"/>
                        </a:buClr>
                        <a:buFont typeface="Wingdings" pitchFamily="2" charset="2"/>
                        <a:defRPr>
                          <a:solidFill>
                            <a:srgbClr val="000000"/>
                          </a:solidFill>
                          <a:latin typeface="Arial" charset="0"/>
                        </a:defRPr>
                      </a:lvl5pPr>
                      <a:lvl6pPr marL="25146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6pPr>
                      <a:lvl7pPr marL="29718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7pPr>
                      <a:lvl8pPr marL="34290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8pPr>
                      <a:lvl9pPr marL="3886200" indent="-228600" eaLnBrk="0" fontAlgn="base" hangingPunct="0">
                        <a:spcBef>
                          <a:spcPct val="20000"/>
                        </a:spcBef>
                        <a:spcAft>
                          <a:spcPct val="0"/>
                        </a:spcAft>
                        <a:buClr>
                          <a:schemeClr val="hlink"/>
                        </a:buClr>
                        <a:buFont typeface="Wingdings" pitchFamily="2" charset="2"/>
                        <a:defRPr>
                          <a:solidFill>
                            <a:srgbClr val="000000"/>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Impressum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1"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c/o Ernst Klett Verlag GmbH</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Rotebühlstraße 77</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70178 Stuttgart</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http://www.klett.de</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Stuttgart HRB 10746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Umsatzsteuer-ID-Nr.: DE 811122363</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Verleger: </a:t>
                      </a:r>
                      <a:r>
                        <a:rPr kumimoji="0" lang="de-DE" altLang="de-DE" sz="1200" b="0" i="0" u="none" strike="noStrike" cap="none" normalizeH="0" baseline="0" dirty="0" err="1">
                          <a:ln>
                            <a:noFill/>
                          </a:ln>
                          <a:solidFill>
                            <a:srgbClr val="000000"/>
                          </a:solidFill>
                          <a:effectLst/>
                          <a:latin typeface="Arial" charset="0"/>
                        </a:rPr>
                        <a:t>Dr.h.c</a:t>
                      </a:r>
                      <a:r>
                        <a:rPr kumimoji="0" lang="de-DE" altLang="de-DE" sz="1200" b="0" i="0" u="none" strike="noStrike" cap="none" normalizeH="0" baseline="0" dirty="0">
                          <a:ln>
                            <a:noFill/>
                          </a:ln>
                          <a:solidFill>
                            <a:srgbClr val="000000"/>
                          </a:solidFill>
                          <a:effectLst/>
                          <a:latin typeface="Arial" charset="0"/>
                        </a:rPr>
                        <a:t>. Michael Klett</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0" i="0" u="none" strike="noStrike" cap="none" normalizeH="0" baseline="0" dirty="0">
                          <a:ln>
                            <a:noFill/>
                          </a:ln>
                          <a:solidFill>
                            <a:srgbClr val="000000"/>
                          </a:solidFill>
                          <a:effectLst/>
                          <a:latin typeface="Arial" charset="0"/>
                        </a:rPr>
                        <a:t>Geschäftsführer: Tilo Knoche (Vorsitz), Dr. Sibylle Tochtermann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200" b="1" i="0" u="none" strike="noStrike" cap="none" normalizeH="0" baseline="0" dirty="0">
                        <a:ln>
                          <a:noFill/>
                        </a:ln>
                        <a:solidFill>
                          <a:srgbClr val="000000"/>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200" b="1" i="0" u="none" strike="noStrike" cap="none" normalizeH="0" baseline="0" dirty="0">
                          <a:ln>
                            <a:noFill/>
                          </a:ln>
                          <a:solidFill>
                            <a:srgbClr val="000000"/>
                          </a:solidFill>
                          <a:effectLst/>
                          <a:latin typeface="Arial" charset="0"/>
                        </a:rPr>
                        <a:t>Autor: </a:t>
                      </a:r>
                      <a:r>
                        <a:rPr kumimoji="0" lang="de-DE" altLang="de-DE" sz="1200" b="0" i="0" u="none" strike="noStrike" cap="none" normalizeH="0" baseline="0" dirty="0">
                          <a:ln>
                            <a:noFill/>
                          </a:ln>
                          <a:solidFill>
                            <a:srgbClr val="000000"/>
                          </a:solidFill>
                          <a:effectLst/>
                          <a:latin typeface="Arial" charset="0"/>
                        </a:rPr>
                        <a:t>Dr. Thomas Hoffmann</a:t>
                      </a:r>
                      <a:br>
                        <a:rPr kumimoji="0" lang="de-DE" altLang="de-DE" sz="1200" b="0" i="0" u="none" strike="noStrike" cap="none" normalizeH="0" baseline="0" dirty="0">
                          <a:ln>
                            <a:noFill/>
                          </a:ln>
                          <a:solidFill>
                            <a:srgbClr val="000000"/>
                          </a:solidFill>
                          <a:effectLst/>
                          <a:latin typeface="Arial" charset="0"/>
                        </a:rPr>
                      </a:br>
                      <a:r>
                        <a:rPr kumimoji="0" lang="de-DE" altLang="de-DE" sz="1200" b="1" i="0" u="none" strike="noStrike" cap="none" normalizeH="0" baseline="0" dirty="0">
                          <a:ln>
                            <a:noFill/>
                          </a:ln>
                          <a:solidFill>
                            <a:srgbClr val="000000"/>
                          </a:solidFill>
                          <a:effectLst/>
                          <a:latin typeface="Arial" charset="0"/>
                        </a:rPr>
                        <a:t>Redaktion:</a:t>
                      </a:r>
                      <a:r>
                        <a:rPr kumimoji="0" lang="de-DE" altLang="de-DE" sz="1200" b="0" i="0" u="none" strike="noStrike" cap="none" normalizeH="0" baseline="0" dirty="0">
                          <a:ln>
                            <a:noFill/>
                          </a:ln>
                          <a:solidFill>
                            <a:srgbClr val="000000"/>
                          </a:solidFill>
                          <a:effectLst/>
                          <a:latin typeface="Arial" charset="0"/>
                        </a:rPr>
                        <a:t> Christoph Rausch</a:t>
                      </a:r>
                      <a:br>
                        <a:rPr kumimoji="0" lang="de-DE" altLang="de-DE" sz="1200" b="0" i="0" u="none" strike="noStrike" cap="none" normalizeH="0" baseline="0" dirty="0">
                          <a:ln>
                            <a:noFill/>
                          </a:ln>
                          <a:solidFill>
                            <a:srgbClr val="000000"/>
                          </a:solidFill>
                          <a:effectLst/>
                          <a:latin typeface="Arial" charset="0"/>
                        </a:rPr>
                      </a:br>
                      <a:r>
                        <a:rPr kumimoji="0" lang="de-DE" altLang="de-DE" sz="1200" b="0" i="0" u="none" strike="noStrike" cap="none" normalizeH="0" baseline="0" dirty="0">
                          <a:ln>
                            <a:noFill/>
                          </a:ln>
                          <a:solidFill>
                            <a:srgbClr val="000000"/>
                          </a:solidFill>
                          <a:effectLst/>
                          <a:latin typeface="Arial" charset="0"/>
                        </a:rPr>
                        <a:t> </a:t>
                      </a:r>
                      <a:br>
                        <a:rPr kumimoji="0" lang="de-DE" altLang="de-DE" sz="1200" b="0" i="0" u="none" strike="noStrike" cap="none" normalizeH="0" baseline="0" dirty="0">
                          <a:ln>
                            <a:noFill/>
                          </a:ln>
                          <a:solidFill>
                            <a:srgbClr val="000000"/>
                          </a:solidFill>
                          <a:effectLst/>
                          <a:latin typeface="Arial" charset="0"/>
                        </a:rPr>
                      </a:br>
                      <a:r>
                        <a:rPr kumimoji="0" lang="de-DE" altLang="de-DE" sz="1200" b="0" i="0" u="none" strike="noStrike" cap="none" normalizeH="0" baseline="0" dirty="0">
                          <a:ln>
                            <a:noFill/>
                          </a:ln>
                          <a:solidFill>
                            <a:srgbClr val="000000"/>
                          </a:solidFill>
                          <a:effectLst/>
                          <a:latin typeface="Arial" charset="0"/>
                        </a:rPr>
                        <a:t>Das Werk und seine Teile sind urheberrechtlich geschützt. Das Gleiche gilt für die Software sowie das Begleitmaterial. Jede Nutzung in anderen als den gesetzlich zugelassenen oder in den Lizenzbestimmungen genannten Fällen bedarf der vorherigen schriftlichen Einwilligung des Verlages. Hinweis zu §52 a UrhG: Weder das Werk noch seine Teile dürfen ohne eine solche Einwilligung eingescannt und in ein Netzwerk eingestellt werden. Dies gilt auch für Intranets von Schulen und sonstigen Bildungseinrichtungen.</a:t>
                      </a:r>
                    </a:p>
                  </a:txBody>
                  <a:tcPr marL="91425" marR="91425"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1" name="Rectangle 49">
            <a:extLst>
              <a:ext uri="{FF2B5EF4-FFF2-40B4-BE49-F238E27FC236}">
                <a16:creationId xmlns:a16="http://schemas.microsoft.com/office/drawing/2014/main" id="{00DA9302-334E-6444-B490-92F26FB8D9DB}"/>
              </a:ext>
            </a:extLst>
          </p:cNvPr>
          <p:cNvSpPr>
            <a:spLocks noGrp="1" noChangeArrowheads="1"/>
          </p:cNvSpPr>
          <p:nvPr>
            <p:ph type="dt" sz="half" idx="2"/>
          </p:nvPr>
        </p:nvSpPr>
        <p:spPr bwMode="auto">
          <a:xfrm>
            <a:off x="469900" y="6524625"/>
            <a:ext cx="2841625" cy="252413"/>
          </a:xfrm>
          <a:prstGeom prst="rect">
            <a:avLst/>
          </a:prstGeom>
        </p:spPr>
        <p:txBody>
          <a:bodyPr vert="horz" wrap="square" lIns="91440" tIns="45720" rIns="91440" bIns="45720" numCol="1" anchor="t" anchorCtr="0" compatLnSpc="1">
            <a:prstTxWarp prst="textNoShape">
              <a:avLst/>
            </a:prstTxWarp>
          </a:bodyPr>
          <a:lstStyle>
            <a:lvl1pPr eaLnBrk="1" hangingPunct="1">
              <a:defRPr sz="900">
                <a:solidFill>
                  <a:schemeClr val="accent4">
                    <a:lumMod val="25000"/>
                  </a:schemeClr>
                </a:solidFill>
                <a:latin typeface="Arial" charset="0"/>
              </a:defRPr>
            </a:lvl1pPr>
          </a:lstStyle>
          <a:p>
            <a:pPr>
              <a:defRPr/>
            </a:pPr>
            <a:r>
              <a:rPr lang="de-DE" altLang="de-DE"/>
              <a:t>© Ernst Klett Verlag, Stuttgart 2021 | www.klett.de</a:t>
            </a:r>
            <a:endParaRPr lang="de-DE" altLang="de-DE" b="1"/>
          </a:p>
        </p:txBody>
      </p:sp>
      <p:sp useBgFill="1">
        <p:nvSpPr>
          <p:cNvPr id="6" name="Interaktive Schaltfläche: Nächste(r) oder Weiter 5">
            <a:hlinkClick r:id="" action="ppaction://hlinkshowjump?jump=nextslide" highlightClick="1"/>
            <a:extLst>
              <a:ext uri="{FF2B5EF4-FFF2-40B4-BE49-F238E27FC236}">
                <a16:creationId xmlns:a16="http://schemas.microsoft.com/office/drawing/2014/main" id="{73F059C7-76AE-7944-925C-CCB3DA047DB2}"/>
              </a:ext>
            </a:extLst>
          </p:cNvPr>
          <p:cNvSpPr/>
          <p:nvPr userDrawn="1"/>
        </p:nvSpPr>
        <p:spPr>
          <a:xfrm>
            <a:off x="5927725" y="6345238"/>
            <a:ext cx="360363" cy="360362"/>
          </a:xfrm>
          <a:prstGeom prst="actionButtonForwardNex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7" name="Interaktive Schaltfläche: Zurück oder Vorherige(r) 6">
            <a:hlinkClick r:id="" action="ppaction://hlinkshowjump?jump=previousslide" highlightClick="1"/>
            <a:extLst>
              <a:ext uri="{FF2B5EF4-FFF2-40B4-BE49-F238E27FC236}">
                <a16:creationId xmlns:a16="http://schemas.microsoft.com/office/drawing/2014/main" id="{2C99EFED-B208-2645-9B2E-309A079889E7}"/>
              </a:ext>
            </a:extLst>
          </p:cNvPr>
          <p:cNvSpPr/>
          <p:nvPr userDrawn="1"/>
        </p:nvSpPr>
        <p:spPr>
          <a:xfrm>
            <a:off x="5448300" y="6345238"/>
            <a:ext cx="358775" cy="360362"/>
          </a:xfrm>
          <a:prstGeom prst="actionButtonBackPrevious">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sp useBgFill="1">
        <p:nvSpPr>
          <p:cNvPr id="8" name="Interaktive Schaltfläche: Start 7">
            <a:hlinkClick r:id="" action="ppaction://hlinkshowjump?jump=firstslide" highlightClick="1"/>
            <a:extLst>
              <a:ext uri="{FF2B5EF4-FFF2-40B4-BE49-F238E27FC236}">
                <a16:creationId xmlns:a16="http://schemas.microsoft.com/office/drawing/2014/main" id="{B2389043-7DB4-754B-8938-089152F8D203}"/>
              </a:ext>
            </a:extLst>
          </p:cNvPr>
          <p:cNvSpPr/>
          <p:nvPr userDrawn="1"/>
        </p:nvSpPr>
        <p:spPr>
          <a:xfrm>
            <a:off x="4967288" y="6345238"/>
            <a:ext cx="360362" cy="360362"/>
          </a:xfrm>
          <a:prstGeom prst="actionButtonHom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a:solidFill>
                <a:srgbClr val="FFFFFF"/>
              </a:solidFill>
            </a:endParaRPr>
          </a:p>
        </p:txBody>
      </p:sp>
      <p:pic>
        <p:nvPicPr>
          <p:cNvPr id="3087" name="Grafik 8">
            <a:extLst>
              <a:ext uri="{FF2B5EF4-FFF2-40B4-BE49-F238E27FC236}">
                <a16:creationId xmlns:a16="http://schemas.microsoft.com/office/drawing/2014/main" id="{806CAE97-816A-D74C-BF5C-0D246BA36E3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1063" y="6227763"/>
            <a:ext cx="1255712"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78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p:txStyles>
    <p:titleStyle>
      <a:lvl1pPr algn="l" rtl="0" eaLnBrk="0" fontAlgn="base" hangingPunct="0">
        <a:spcBef>
          <a:spcPct val="0"/>
        </a:spcBef>
        <a:spcAft>
          <a:spcPct val="0"/>
        </a:spcAft>
        <a:defRPr sz="1100" b="1">
          <a:solidFill>
            <a:schemeClr val="tx1"/>
          </a:solidFill>
          <a:latin typeface="+mj-lt"/>
          <a:ea typeface="+mj-ea"/>
          <a:cs typeface="+mj-cs"/>
        </a:defRPr>
      </a:lvl1pPr>
      <a:lvl2pPr algn="l" rtl="0" eaLnBrk="0" fontAlgn="base" hangingPunct="0">
        <a:spcBef>
          <a:spcPct val="0"/>
        </a:spcBef>
        <a:spcAft>
          <a:spcPct val="0"/>
        </a:spcAft>
        <a:defRPr sz="1100" b="1">
          <a:solidFill>
            <a:schemeClr val="tx1"/>
          </a:solidFill>
          <a:latin typeface="Arial" charset="0"/>
        </a:defRPr>
      </a:lvl2pPr>
      <a:lvl3pPr algn="l" rtl="0" eaLnBrk="0" fontAlgn="base" hangingPunct="0">
        <a:spcBef>
          <a:spcPct val="0"/>
        </a:spcBef>
        <a:spcAft>
          <a:spcPct val="0"/>
        </a:spcAft>
        <a:defRPr sz="1100" b="1">
          <a:solidFill>
            <a:schemeClr val="tx1"/>
          </a:solidFill>
          <a:latin typeface="Arial" charset="0"/>
        </a:defRPr>
      </a:lvl3pPr>
      <a:lvl4pPr algn="l" rtl="0" eaLnBrk="0" fontAlgn="base" hangingPunct="0">
        <a:spcBef>
          <a:spcPct val="0"/>
        </a:spcBef>
        <a:spcAft>
          <a:spcPct val="0"/>
        </a:spcAft>
        <a:defRPr sz="1100" b="1">
          <a:solidFill>
            <a:schemeClr val="tx1"/>
          </a:solidFill>
          <a:latin typeface="Arial" charset="0"/>
        </a:defRPr>
      </a:lvl4pPr>
      <a:lvl5pPr algn="l" rtl="0" eaLnBrk="0" fontAlgn="base" hangingPunct="0">
        <a:spcBef>
          <a:spcPct val="0"/>
        </a:spcBef>
        <a:spcAft>
          <a:spcPct val="0"/>
        </a:spcAft>
        <a:defRPr sz="1100" b="1">
          <a:solidFill>
            <a:schemeClr val="tx1"/>
          </a:solidFill>
          <a:latin typeface="Arial" charset="0"/>
        </a:defRPr>
      </a:lvl5pPr>
      <a:lvl6pPr marL="457200" algn="l" rtl="0" fontAlgn="base">
        <a:spcBef>
          <a:spcPct val="0"/>
        </a:spcBef>
        <a:spcAft>
          <a:spcPct val="0"/>
        </a:spcAft>
        <a:defRPr sz="3000" b="1">
          <a:solidFill>
            <a:srgbClr val="FFFFFF"/>
          </a:solidFill>
          <a:latin typeface="Arial" charset="0"/>
        </a:defRPr>
      </a:lvl6pPr>
      <a:lvl7pPr marL="914400" algn="l" rtl="0" fontAlgn="base">
        <a:spcBef>
          <a:spcPct val="0"/>
        </a:spcBef>
        <a:spcAft>
          <a:spcPct val="0"/>
        </a:spcAft>
        <a:defRPr sz="3000" b="1">
          <a:solidFill>
            <a:srgbClr val="FFFFFF"/>
          </a:solidFill>
          <a:latin typeface="Arial" charset="0"/>
        </a:defRPr>
      </a:lvl7pPr>
      <a:lvl8pPr marL="1371600" algn="l" rtl="0" fontAlgn="base">
        <a:spcBef>
          <a:spcPct val="0"/>
        </a:spcBef>
        <a:spcAft>
          <a:spcPct val="0"/>
        </a:spcAft>
        <a:defRPr sz="3000" b="1">
          <a:solidFill>
            <a:srgbClr val="FFFFFF"/>
          </a:solidFill>
          <a:latin typeface="Arial" charset="0"/>
        </a:defRPr>
      </a:lvl8pPr>
      <a:lvl9pPr marL="1828800" algn="l" rtl="0" fontAlgn="base">
        <a:spcBef>
          <a:spcPct val="0"/>
        </a:spcBef>
        <a:spcAft>
          <a:spcPct val="0"/>
        </a:spcAft>
        <a:defRPr sz="3000" b="1">
          <a:solidFill>
            <a:srgbClr val="FFFFFF"/>
          </a:solidFill>
          <a:latin typeface="Arial" charset="0"/>
        </a:defRPr>
      </a:lvl9pPr>
    </p:titleStyle>
    <p:bodyStyle>
      <a:lvl1pPr marL="342900" indent="-342900" algn="ctr" rtl="0" eaLnBrk="0" fontAlgn="base" hangingPunct="0">
        <a:spcBef>
          <a:spcPct val="20000"/>
        </a:spcBef>
        <a:spcAft>
          <a:spcPct val="0"/>
        </a:spcAft>
        <a:buClr>
          <a:schemeClr val="hlink"/>
        </a:buClr>
        <a:buFont typeface="Wingdings" pitchFamily="2" charset="2"/>
        <a:defRPr b="1">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19FE03D6-EAFD-D144-AE1B-E2DA24DC911F}"/>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7FED9084-DF24-3445-A98A-A81C23C6C571}"/>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640CA2E9-D80D-4D4F-AEB6-CA593553EA14}"/>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266" name="Abgerundetes Rechteck 1264">
            <a:extLst>
              <a:ext uri="{FF2B5EF4-FFF2-40B4-BE49-F238E27FC236}">
                <a16:creationId xmlns:a16="http://schemas.microsoft.com/office/drawing/2014/main" id="{A0D5DC12-4C6A-F94E-9B31-4B0AF15EF77D}"/>
              </a:ext>
            </a:extLst>
          </p:cNvPr>
          <p:cNvSpPr/>
          <p:nvPr/>
        </p:nvSpPr>
        <p:spPr bwMode="auto">
          <a:xfrm>
            <a:off x="701675" y="1448388"/>
            <a:ext cx="926242" cy="359999"/>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09748492-6231-6946-8606-27DB8D306DD4}"/>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CFF126D9-944D-BF4E-9C2D-636C8B735A34}"/>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6F6CAE2B-CDCD-E444-9783-DB0FEDCC992D}"/>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50704832-28EA-884C-B594-90125A5767CE}"/>
              </a:ext>
            </a:extLst>
          </p:cNvPr>
          <p:cNvGrpSpPr/>
          <p:nvPr/>
        </p:nvGrpSpPr>
        <p:grpSpPr>
          <a:xfrm>
            <a:off x="352425" y="831850"/>
            <a:ext cx="7765575" cy="5289550"/>
            <a:chOff x="352425" y="831850"/>
            <a:chExt cx="7765575" cy="5289550"/>
          </a:xfrm>
        </p:grpSpPr>
        <p:sp>
          <p:nvSpPr>
            <p:cNvPr id="1266" name="Freeform 5563">
              <a:extLst>
                <a:ext uri="{FF2B5EF4-FFF2-40B4-BE49-F238E27FC236}">
                  <a16:creationId xmlns:a16="http://schemas.microsoft.com/office/drawing/2014/main" id="{FE01579C-98FB-784C-99C6-36F9855A3B19}"/>
                </a:ext>
              </a:extLst>
            </p:cNvPr>
            <p:cNvSpPr>
              <a:spLocks/>
            </p:cNvSpPr>
            <p:nvPr/>
          </p:nvSpPr>
          <p:spPr bwMode="auto">
            <a:xfrm>
              <a:off x="352425" y="885825"/>
              <a:ext cx="3122613" cy="4108450"/>
            </a:xfrm>
            <a:custGeom>
              <a:avLst/>
              <a:gdLst>
                <a:gd name="T0" fmla="*/ 481013 w 1967"/>
                <a:gd name="T1" fmla="*/ 0 h 2565"/>
                <a:gd name="T2" fmla="*/ 0 w 1967"/>
                <a:gd name="T3" fmla="*/ 0 h 2565"/>
                <a:gd name="T4" fmla="*/ 0 w 1967"/>
                <a:gd name="T5" fmla="*/ 4071938 h 2565"/>
                <a:gd name="T6" fmla="*/ 3122613 w 1967"/>
                <a:gd name="T7" fmla="*/ 4071938 h 25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 h="2565">
                  <a:moveTo>
                    <a:pt x="303" y="0"/>
                  </a:moveTo>
                  <a:lnTo>
                    <a:pt x="0" y="0"/>
                  </a:lnTo>
                  <a:lnTo>
                    <a:pt x="0" y="2565"/>
                  </a:lnTo>
                  <a:lnTo>
                    <a:pt x="1967" y="2565"/>
                  </a:lnTo>
                </a:path>
              </a:pathLst>
            </a:custGeom>
            <a:noFill/>
            <a:ln w="12700">
              <a:solidFill>
                <a:srgbClr val="002060"/>
              </a:solidFill>
              <a:prstDash val="solid"/>
              <a:round/>
              <a:headEnd/>
              <a:tailEnd type="triangle" w="sm" len="med"/>
            </a:ln>
          </p:spPr>
          <p:txBody>
            <a:bodyPr/>
            <a:lstStyle/>
            <a:p>
              <a:pPr>
                <a:defRPr/>
              </a:pPr>
              <a:endParaRPr lang="de-DE"/>
            </a:p>
          </p:txBody>
        </p:sp>
        <p:sp>
          <p:nvSpPr>
            <p:cNvPr id="1267" name="Freihandform 1266">
              <a:extLst>
                <a:ext uri="{FF2B5EF4-FFF2-40B4-BE49-F238E27FC236}">
                  <a16:creationId xmlns:a16="http://schemas.microsoft.com/office/drawing/2014/main" id="{D0116B9B-5B7A-B34F-AC0C-E7600CAB7DC4}"/>
                </a:ext>
              </a:extLst>
            </p:cNvPr>
            <p:cNvSpPr/>
            <p:nvPr/>
          </p:nvSpPr>
          <p:spPr bwMode="auto">
            <a:xfrm>
              <a:off x="422275" y="953725"/>
              <a:ext cx="1916113" cy="2168525"/>
            </a:xfrm>
            <a:custGeom>
              <a:avLst/>
              <a:gdLst>
                <a:gd name="connsiteX0" fmla="*/ 410658 w 1916407"/>
                <a:gd name="connsiteY0" fmla="*/ 0 h 2168278"/>
                <a:gd name="connsiteX1" fmla="*/ 0 w 1916407"/>
                <a:gd name="connsiteY1" fmla="*/ 0 h 2168278"/>
                <a:gd name="connsiteX2" fmla="*/ 0 w 1916407"/>
                <a:gd name="connsiteY2" fmla="*/ 2168278 h 2168278"/>
                <a:gd name="connsiteX3" fmla="*/ 1916407 w 1916407"/>
                <a:gd name="connsiteY3" fmla="*/ 2168278 h 2168278"/>
              </a:gdLst>
              <a:ahLst/>
              <a:cxnLst>
                <a:cxn ang="0">
                  <a:pos x="connsiteX0" y="connsiteY0"/>
                </a:cxn>
                <a:cxn ang="0">
                  <a:pos x="connsiteX1" y="connsiteY1"/>
                </a:cxn>
                <a:cxn ang="0">
                  <a:pos x="connsiteX2" y="connsiteY2"/>
                </a:cxn>
                <a:cxn ang="0">
                  <a:pos x="connsiteX3" y="connsiteY3"/>
                </a:cxn>
              </a:cxnLst>
              <a:rect l="l" t="t" r="r" b="b"/>
              <a:pathLst>
                <a:path w="1916407" h="2168278">
                  <a:moveTo>
                    <a:pt x="410658" y="0"/>
                  </a:moveTo>
                  <a:lnTo>
                    <a:pt x="0" y="0"/>
                  </a:lnTo>
                  <a:lnTo>
                    <a:pt x="0" y="2168278"/>
                  </a:lnTo>
                  <a:lnTo>
                    <a:pt x="1916407" y="216827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8" name="Freihandform 1267">
              <a:extLst>
                <a:ext uri="{FF2B5EF4-FFF2-40B4-BE49-F238E27FC236}">
                  <a16:creationId xmlns:a16="http://schemas.microsoft.com/office/drawing/2014/main" id="{C783B276-46DF-3C41-9819-FE22B22D2DCA}"/>
                </a:ext>
              </a:extLst>
            </p:cNvPr>
            <p:cNvSpPr/>
            <p:nvPr/>
          </p:nvSpPr>
          <p:spPr bwMode="auto">
            <a:xfrm>
              <a:off x="1479793" y="831850"/>
              <a:ext cx="865188" cy="1489075"/>
            </a:xfrm>
            <a:custGeom>
              <a:avLst/>
              <a:gdLst>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Lst>
              <a:ahLst/>
              <a:cxnLst>
                <a:cxn ang="0">
                  <a:pos x="connsiteX0" y="connsiteY0"/>
                </a:cxn>
                <a:cxn ang="0">
                  <a:pos x="connsiteX1" y="connsiteY1"/>
                </a:cxn>
                <a:cxn ang="0">
                  <a:pos x="connsiteX2" y="connsiteY2"/>
                </a:cxn>
                <a:cxn ang="0">
                  <a:pos x="connsiteX3" y="connsiteY3"/>
                </a:cxn>
              </a:cxnLst>
              <a:rect l="l" t="t" r="r" b="b"/>
              <a:pathLst>
                <a:path w="865121" h="1489322">
                  <a:moveTo>
                    <a:pt x="0" y="0"/>
                  </a:moveTo>
                  <a:lnTo>
                    <a:pt x="487315" y="0"/>
                  </a:lnTo>
                  <a:lnTo>
                    <a:pt x="487315" y="1489322"/>
                  </a:lnTo>
                  <a:lnTo>
                    <a:pt x="865121" y="148932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9" name="Freihandform 1268">
              <a:extLst>
                <a:ext uri="{FF2B5EF4-FFF2-40B4-BE49-F238E27FC236}">
                  <a16:creationId xmlns:a16="http://schemas.microsoft.com/office/drawing/2014/main" id="{5B697B02-83E4-6342-9909-DAF0F834B2B9}"/>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0" name="Freihandform 1269">
              <a:extLst>
                <a:ext uri="{FF2B5EF4-FFF2-40B4-BE49-F238E27FC236}">
                  <a16:creationId xmlns:a16="http://schemas.microsoft.com/office/drawing/2014/main" id="{890BC006-EF2F-D849-9D04-8C77563D5BBD}"/>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1" name="Freihandform 1270">
              <a:extLst>
                <a:ext uri="{FF2B5EF4-FFF2-40B4-BE49-F238E27FC236}">
                  <a16:creationId xmlns:a16="http://schemas.microsoft.com/office/drawing/2014/main" id="{6249C7D9-9A2F-6F40-8888-125CE26974A5}"/>
                </a:ext>
              </a:extLst>
            </p:cNvPr>
            <p:cNvSpPr/>
            <p:nvPr/>
          </p:nvSpPr>
          <p:spPr bwMode="auto">
            <a:xfrm>
              <a:off x="592138" y="1806575"/>
              <a:ext cx="377825" cy="4140200"/>
            </a:xfrm>
            <a:custGeom>
              <a:avLst/>
              <a:gdLst>
                <a:gd name="connsiteX0" fmla="*/ 251870 w 377805"/>
                <a:gd name="connsiteY0" fmla="*/ 0 h 4139440"/>
                <a:gd name="connsiteX1" fmla="*/ 251870 w 377805"/>
                <a:gd name="connsiteY1" fmla="*/ 125936 h 4139440"/>
                <a:gd name="connsiteX2" fmla="*/ 0 w 377805"/>
                <a:gd name="connsiteY2" fmla="*/ 125936 h 4139440"/>
                <a:gd name="connsiteX3" fmla="*/ 0 w 377805"/>
                <a:gd name="connsiteY3" fmla="*/ 4139440 h 4139440"/>
                <a:gd name="connsiteX4" fmla="*/ 377805 w 377805"/>
                <a:gd name="connsiteY4" fmla="*/ 4139440 h 4139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805" h="4139440">
                  <a:moveTo>
                    <a:pt x="251870" y="0"/>
                  </a:moveTo>
                  <a:lnTo>
                    <a:pt x="251870" y="125936"/>
                  </a:lnTo>
                  <a:lnTo>
                    <a:pt x="0" y="125936"/>
                  </a:lnTo>
                  <a:lnTo>
                    <a:pt x="0" y="4139440"/>
                  </a:lnTo>
                  <a:lnTo>
                    <a:pt x="377805" y="41394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2" name="Freihandform 1271">
              <a:extLst>
                <a:ext uri="{FF2B5EF4-FFF2-40B4-BE49-F238E27FC236}">
                  <a16:creationId xmlns:a16="http://schemas.microsoft.com/office/drawing/2014/main" id="{7C76595B-DDC8-E54D-AC46-9523977EBAA6}"/>
                </a:ext>
              </a:extLst>
            </p:cNvPr>
            <p:cNvSpPr/>
            <p:nvPr/>
          </p:nvSpPr>
          <p:spPr bwMode="auto">
            <a:xfrm>
              <a:off x="1363663" y="4527550"/>
              <a:ext cx="1073150" cy="1374775"/>
            </a:xfrm>
            <a:custGeom>
              <a:avLst/>
              <a:gdLst>
                <a:gd name="connsiteX0" fmla="*/ 0 w 1073188"/>
                <a:gd name="connsiteY0" fmla="*/ 1374338 h 1374338"/>
                <a:gd name="connsiteX1" fmla="*/ 498266 w 1073188"/>
                <a:gd name="connsiteY1" fmla="*/ 1374338 h 1374338"/>
                <a:gd name="connsiteX2" fmla="*/ 498266 w 1073188"/>
                <a:gd name="connsiteY2" fmla="*/ 0 h 1374338"/>
                <a:gd name="connsiteX3" fmla="*/ 1073188 w 1073188"/>
                <a:gd name="connsiteY3" fmla="*/ 0 h 1374338"/>
              </a:gdLst>
              <a:ahLst/>
              <a:cxnLst>
                <a:cxn ang="0">
                  <a:pos x="connsiteX0" y="connsiteY0"/>
                </a:cxn>
                <a:cxn ang="0">
                  <a:pos x="connsiteX1" y="connsiteY1"/>
                </a:cxn>
                <a:cxn ang="0">
                  <a:pos x="connsiteX2" y="connsiteY2"/>
                </a:cxn>
                <a:cxn ang="0">
                  <a:pos x="connsiteX3" y="connsiteY3"/>
                </a:cxn>
              </a:cxnLst>
              <a:rect l="l" t="t" r="r" b="b"/>
              <a:pathLst>
                <a:path w="1073188" h="1374338">
                  <a:moveTo>
                    <a:pt x="0" y="1374338"/>
                  </a:moveTo>
                  <a:lnTo>
                    <a:pt x="498266" y="1374338"/>
                  </a:lnTo>
                  <a:lnTo>
                    <a:pt x="498266" y="0"/>
                  </a:lnTo>
                  <a:lnTo>
                    <a:pt x="10731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96F60ABC-7F19-DE43-B3EF-720D55356F38}"/>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4" name="Freihandform 1273">
              <a:extLst>
                <a:ext uri="{FF2B5EF4-FFF2-40B4-BE49-F238E27FC236}">
                  <a16:creationId xmlns:a16="http://schemas.microsoft.com/office/drawing/2014/main" id="{A2367494-EA04-FE49-8648-72A1C8339F40}"/>
                </a:ext>
              </a:extLst>
            </p:cNvPr>
            <p:cNvSpPr/>
            <p:nvPr/>
          </p:nvSpPr>
          <p:spPr bwMode="auto">
            <a:xfrm>
              <a:off x="712788" y="2693988"/>
              <a:ext cx="355600" cy="3125787"/>
            </a:xfrm>
            <a:custGeom>
              <a:avLst/>
              <a:gdLst>
                <a:gd name="connsiteX0" fmla="*/ 355905 w 355905"/>
                <a:gd name="connsiteY0" fmla="*/ 3126481 h 3126481"/>
                <a:gd name="connsiteX1" fmla="*/ 355905 w 355905"/>
                <a:gd name="connsiteY1" fmla="*/ 2852709 h 3126481"/>
                <a:gd name="connsiteX2" fmla="*/ 0 w 355905"/>
                <a:gd name="connsiteY2" fmla="*/ 2852709 h 3126481"/>
                <a:gd name="connsiteX3" fmla="*/ 0 w 355905"/>
                <a:gd name="connsiteY3" fmla="*/ 0 h 3126481"/>
                <a:gd name="connsiteX4" fmla="*/ 164264 w 355905"/>
                <a:gd name="connsiteY4" fmla="*/ 0 h 312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905" h="3126481">
                  <a:moveTo>
                    <a:pt x="355905" y="3126481"/>
                  </a:moveTo>
                  <a:lnTo>
                    <a:pt x="355905" y="2852709"/>
                  </a:lnTo>
                  <a:lnTo>
                    <a:pt x="0" y="2852709"/>
                  </a:lnTo>
                  <a:lnTo>
                    <a:pt x="0" y="0"/>
                  </a:lnTo>
                  <a:lnTo>
                    <a:pt x="16426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5" name="Freihandform 1274">
              <a:extLst>
                <a:ext uri="{FF2B5EF4-FFF2-40B4-BE49-F238E27FC236}">
                  <a16:creationId xmlns:a16="http://schemas.microsoft.com/office/drawing/2014/main" id="{E936FC64-95F8-844F-82F7-DC9DD0E0CDE4}"/>
                </a:ext>
              </a:extLst>
            </p:cNvPr>
            <p:cNvSpPr/>
            <p:nvPr/>
          </p:nvSpPr>
          <p:spPr bwMode="auto">
            <a:xfrm>
              <a:off x="1276350" y="4051300"/>
              <a:ext cx="290513" cy="1768475"/>
            </a:xfrm>
            <a:custGeom>
              <a:avLst/>
              <a:gdLst>
                <a:gd name="connsiteX0" fmla="*/ 0 w 290198"/>
                <a:gd name="connsiteY0" fmla="*/ 1768570 h 1768570"/>
                <a:gd name="connsiteX1" fmla="*/ 0 w 290198"/>
                <a:gd name="connsiteY1" fmla="*/ 1500273 h 1768570"/>
                <a:gd name="connsiteX2" fmla="*/ 290198 w 290198"/>
                <a:gd name="connsiteY2" fmla="*/ 1500273 h 1768570"/>
                <a:gd name="connsiteX3" fmla="*/ 290198 w 290198"/>
                <a:gd name="connsiteY3" fmla="*/ 0 h 1768570"/>
                <a:gd name="connsiteX4" fmla="*/ 98558 w 290198"/>
                <a:gd name="connsiteY4" fmla="*/ 0 h 1768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198" h="1768570">
                  <a:moveTo>
                    <a:pt x="0" y="1768570"/>
                  </a:moveTo>
                  <a:lnTo>
                    <a:pt x="0" y="1500273"/>
                  </a:lnTo>
                  <a:lnTo>
                    <a:pt x="290198" y="1500273"/>
                  </a:lnTo>
                  <a:lnTo>
                    <a:pt x="290198" y="0"/>
                  </a:lnTo>
                  <a:lnTo>
                    <a:pt x="9855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F9C38308-7C45-F043-9CBB-8F205E0A09E0}"/>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7" name="Freihandform 1276">
              <a:extLst>
                <a:ext uri="{FF2B5EF4-FFF2-40B4-BE49-F238E27FC236}">
                  <a16:creationId xmlns:a16="http://schemas.microsoft.com/office/drawing/2014/main" id="{9B792E1A-C233-8C4B-AB02-7370AF2D8974}"/>
                </a:ext>
              </a:extLst>
            </p:cNvPr>
            <p:cNvSpPr/>
            <p:nvPr/>
          </p:nvSpPr>
          <p:spPr bwMode="auto">
            <a:xfrm>
              <a:off x="657225" y="2233613"/>
              <a:ext cx="306388" cy="3641725"/>
            </a:xfrm>
            <a:custGeom>
              <a:avLst/>
              <a:gdLst>
                <a:gd name="connsiteX0" fmla="*/ 306625 w 306625"/>
                <a:gd name="connsiteY0" fmla="*/ 3641174 h 3641174"/>
                <a:gd name="connsiteX1" fmla="*/ 0 w 306625"/>
                <a:gd name="connsiteY1" fmla="*/ 3641174 h 3641174"/>
                <a:gd name="connsiteX2" fmla="*/ 0 w 306625"/>
                <a:gd name="connsiteY2" fmla="*/ 0 h 3641174"/>
                <a:gd name="connsiteX3" fmla="*/ 213542 w 306625"/>
                <a:gd name="connsiteY3" fmla="*/ 0 h 3641174"/>
              </a:gdLst>
              <a:ahLst/>
              <a:cxnLst>
                <a:cxn ang="0">
                  <a:pos x="connsiteX0" y="connsiteY0"/>
                </a:cxn>
                <a:cxn ang="0">
                  <a:pos x="connsiteX1" y="connsiteY1"/>
                </a:cxn>
                <a:cxn ang="0">
                  <a:pos x="connsiteX2" y="connsiteY2"/>
                </a:cxn>
                <a:cxn ang="0">
                  <a:pos x="connsiteX3" y="connsiteY3"/>
                </a:cxn>
              </a:cxnLst>
              <a:rect l="l" t="t" r="r" b="b"/>
              <a:pathLst>
                <a:path w="306625" h="3641174">
                  <a:moveTo>
                    <a:pt x="306625" y="3641174"/>
                  </a:moveTo>
                  <a:lnTo>
                    <a:pt x="0" y="3641174"/>
                  </a:lnTo>
                  <a:lnTo>
                    <a:pt x="0" y="0"/>
                  </a:lnTo>
                  <a:lnTo>
                    <a:pt x="2135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8" name="Freihandform 1277">
              <a:extLst>
                <a:ext uri="{FF2B5EF4-FFF2-40B4-BE49-F238E27FC236}">
                  <a16:creationId xmlns:a16="http://schemas.microsoft.com/office/drawing/2014/main" id="{C11349C6-A46B-C345-ABB8-0F1C6BE45D96}"/>
                </a:ext>
              </a:extLst>
            </p:cNvPr>
            <p:cNvSpPr/>
            <p:nvPr/>
          </p:nvSpPr>
          <p:spPr bwMode="auto">
            <a:xfrm>
              <a:off x="1139825" y="5453063"/>
              <a:ext cx="0" cy="361950"/>
            </a:xfrm>
            <a:custGeom>
              <a:avLst/>
              <a:gdLst>
                <a:gd name="connsiteX0" fmla="*/ 0 w 0"/>
                <a:gd name="connsiteY0" fmla="*/ 361380 h 361380"/>
                <a:gd name="connsiteX1" fmla="*/ 0 w 0"/>
                <a:gd name="connsiteY1" fmla="*/ 0 h 361380"/>
              </a:gdLst>
              <a:ahLst/>
              <a:cxnLst>
                <a:cxn ang="0">
                  <a:pos x="connsiteX0" y="connsiteY0"/>
                </a:cxn>
                <a:cxn ang="0">
                  <a:pos x="connsiteX1" y="connsiteY1"/>
                </a:cxn>
              </a:cxnLst>
              <a:rect l="l" t="t" r="r" b="b"/>
              <a:pathLst>
                <a:path h="361380">
                  <a:moveTo>
                    <a:pt x="0" y="36138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9" name="Freihandform 1278">
              <a:extLst>
                <a:ext uri="{FF2B5EF4-FFF2-40B4-BE49-F238E27FC236}">
                  <a16:creationId xmlns:a16="http://schemas.microsoft.com/office/drawing/2014/main" id="{87CF7B93-428D-6F4B-B90F-54EBDF460995}"/>
                </a:ext>
              </a:extLst>
            </p:cNvPr>
            <p:cNvSpPr/>
            <p:nvPr/>
          </p:nvSpPr>
          <p:spPr bwMode="auto">
            <a:xfrm>
              <a:off x="1457325" y="5289550"/>
              <a:ext cx="1028700" cy="601663"/>
            </a:xfrm>
            <a:custGeom>
              <a:avLst/>
              <a:gdLst>
                <a:gd name="connsiteX0" fmla="*/ 0 w 1029385"/>
                <a:gd name="connsiteY0" fmla="*/ 0 h 602299"/>
                <a:gd name="connsiteX1" fmla="*/ 678956 w 1029385"/>
                <a:gd name="connsiteY1" fmla="*/ 0 h 602299"/>
                <a:gd name="connsiteX2" fmla="*/ 678956 w 1029385"/>
                <a:gd name="connsiteY2" fmla="*/ 602299 h 602299"/>
                <a:gd name="connsiteX3" fmla="*/ 1029385 w 1029385"/>
                <a:gd name="connsiteY3" fmla="*/ 602299 h 602299"/>
              </a:gdLst>
              <a:ahLst/>
              <a:cxnLst>
                <a:cxn ang="0">
                  <a:pos x="connsiteX0" y="connsiteY0"/>
                </a:cxn>
                <a:cxn ang="0">
                  <a:pos x="connsiteX1" y="connsiteY1"/>
                </a:cxn>
                <a:cxn ang="0">
                  <a:pos x="connsiteX2" y="connsiteY2"/>
                </a:cxn>
                <a:cxn ang="0">
                  <a:pos x="connsiteX3" y="connsiteY3"/>
                </a:cxn>
              </a:cxnLst>
              <a:rect l="l" t="t" r="r" b="b"/>
              <a:pathLst>
                <a:path w="1029385" h="602299">
                  <a:moveTo>
                    <a:pt x="0" y="0"/>
                  </a:moveTo>
                  <a:lnTo>
                    <a:pt x="678956" y="0"/>
                  </a:lnTo>
                  <a:lnTo>
                    <a:pt x="678956" y="602299"/>
                  </a:lnTo>
                  <a:lnTo>
                    <a:pt x="1029385" y="60229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0" name="Freihandform 1279">
              <a:extLst>
                <a:ext uri="{FF2B5EF4-FFF2-40B4-BE49-F238E27FC236}">
                  <a16:creationId xmlns:a16="http://schemas.microsoft.com/office/drawing/2014/main" id="{6C8C36ED-B9D0-AD45-B3E8-4F09609AFB23}"/>
                </a:ext>
              </a:extLst>
            </p:cNvPr>
            <p:cNvSpPr/>
            <p:nvPr/>
          </p:nvSpPr>
          <p:spPr bwMode="auto">
            <a:xfrm>
              <a:off x="1216025" y="5448300"/>
              <a:ext cx="0" cy="366713"/>
            </a:xfrm>
            <a:custGeom>
              <a:avLst/>
              <a:gdLst>
                <a:gd name="connsiteX0" fmla="*/ 0 w 0"/>
                <a:gd name="connsiteY0" fmla="*/ 0 h 366855"/>
                <a:gd name="connsiteX1" fmla="*/ 0 w 0"/>
                <a:gd name="connsiteY1" fmla="*/ 366855 h 366855"/>
              </a:gdLst>
              <a:ahLst/>
              <a:cxnLst>
                <a:cxn ang="0">
                  <a:pos x="connsiteX0" y="connsiteY0"/>
                </a:cxn>
                <a:cxn ang="0">
                  <a:pos x="connsiteX1" y="connsiteY1"/>
                </a:cxn>
              </a:cxnLst>
              <a:rect l="l" t="t" r="r" b="b"/>
              <a:pathLst>
                <a:path h="366855">
                  <a:moveTo>
                    <a:pt x="0" y="0"/>
                  </a:moveTo>
                  <a:lnTo>
                    <a:pt x="0" y="36685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1" name="Freihandform 1280">
              <a:extLst>
                <a:ext uri="{FF2B5EF4-FFF2-40B4-BE49-F238E27FC236}">
                  <a16:creationId xmlns:a16="http://schemas.microsoft.com/office/drawing/2014/main" id="{BDEFA7CA-DB92-9D43-8AE8-D9997E7CBE7E}"/>
                </a:ext>
              </a:extLst>
            </p:cNvPr>
            <p:cNvSpPr/>
            <p:nvPr/>
          </p:nvSpPr>
          <p:spPr bwMode="auto">
            <a:xfrm>
              <a:off x="1374775" y="5218113"/>
              <a:ext cx="1050925" cy="728662"/>
            </a:xfrm>
            <a:custGeom>
              <a:avLst/>
              <a:gdLst>
                <a:gd name="connsiteX0" fmla="*/ 0 w 1051286"/>
                <a:gd name="connsiteY0" fmla="*/ 728235 h 728235"/>
                <a:gd name="connsiteX1" fmla="*/ 558496 w 1051286"/>
                <a:gd name="connsiteY1" fmla="*/ 728235 h 728235"/>
                <a:gd name="connsiteX2" fmla="*/ 558496 w 1051286"/>
                <a:gd name="connsiteY2" fmla="*/ 0 h 728235"/>
                <a:gd name="connsiteX3" fmla="*/ 1051286 w 1051286"/>
                <a:gd name="connsiteY3" fmla="*/ 0 h 728235"/>
              </a:gdLst>
              <a:ahLst/>
              <a:cxnLst>
                <a:cxn ang="0">
                  <a:pos x="connsiteX0" y="connsiteY0"/>
                </a:cxn>
                <a:cxn ang="0">
                  <a:pos x="connsiteX1" y="connsiteY1"/>
                </a:cxn>
                <a:cxn ang="0">
                  <a:pos x="connsiteX2" y="connsiteY2"/>
                </a:cxn>
                <a:cxn ang="0">
                  <a:pos x="connsiteX3" y="connsiteY3"/>
                </a:cxn>
              </a:cxnLst>
              <a:rect l="l" t="t" r="r" b="b"/>
              <a:pathLst>
                <a:path w="1051286" h="728235">
                  <a:moveTo>
                    <a:pt x="0" y="728235"/>
                  </a:moveTo>
                  <a:lnTo>
                    <a:pt x="558496" y="728235"/>
                  </a:lnTo>
                  <a:lnTo>
                    <a:pt x="558496" y="0"/>
                  </a:lnTo>
                  <a:lnTo>
                    <a:pt x="105128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2" name="Freihandform 1281">
              <a:extLst>
                <a:ext uri="{FF2B5EF4-FFF2-40B4-BE49-F238E27FC236}">
                  <a16:creationId xmlns:a16="http://schemas.microsoft.com/office/drawing/2014/main" id="{68F111E0-6248-7E4F-8EFE-F553A6ED1253}"/>
                </a:ext>
              </a:extLst>
            </p:cNvPr>
            <p:cNvSpPr/>
            <p:nvPr/>
          </p:nvSpPr>
          <p:spPr bwMode="auto">
            <a:xfrm>
              <a:off x="1162050" y="5978525"/>
              <a:ext cx="2336800" cy="142875"/>
            </a:xfrm>
            <a:custGeom>
              <a:avLst/>
              <a:gdLst>
                <a:gd name="connsiteX0" fmla="*/ 0 w 2338017"/>
                <a:gd name="connsiteY0" fmla="*/ 65706 h 142362"/>
                <a:gd name="connsiteX1" fmla="*/ 0 w 2338017"/>
                <a:gd name="connsiteY1" fmla="*/ 142362 h 142362"/>
                <a:gd name="connsiteX2" fmla="*/ 1993064 w 2338017"/>
                <a:gd name="connsiteY2" fmla="*/ 142362 h 142362"/>
                <a:gd name="connsiteX3" fmla="*/ 1993064 w 2338017"/>
                <a:gd name="connsiteY3" fmla="*/ 0 h 142362"/>
                <a:gd name="connsiteX4" fmla="*/ 2338017 w 2338017"/>
                <a:gd name="connsiteY4" fmla="*/ 0 h 142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8017" h="142362">
                  <a:moveTo>
                    <a:pt x="0" y="65706"/>
                  </a:moveTo>
                  <a:lnTo>
                    <a:pt x="0" y="142362"/>
                  </a:lnTo>
                  <a:lnTo>
                    <a:pt x="1993064" y="142362"/>
                  </a:lnTo>
                  <a:lnTo>
                    <a:pt x="1993064" y="0"/>
                  </a:lnTo>
                  <a:lnTo>
                    <a:pt x="23380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3" name="Freihandform 1282">
              <a:extLst>
                <a:ext uri="{FF2B5EF4-FFF2-40B4-BE49-F238E27FC236}">
                  <a16:creationId xmlns:a16="http://schemas.microsoft.com/office/drawing/2014/main" id="{F2B1E43F-3817-0548-A9D0-F2ED0C57B879}"/>
                </a:ext>
              </a:extLst>
            </p:cNvPr>
            <p:cNvSpPr/>
            <p:nvPr/>
          </p:nvSpPr>
          <p:spPr bwMode="auto">
            <a:xfrm>
              <a:off x="1374775" y="5994400"/>
              <a:ext cx="1112838" cy="0"/>
            </a:xfrm>
            <a:custGeom>
              <a:avLst/>
              <a:gdLst>
                <a:gd name="connsiteX0" fmla="*/ 0 w 1113002"/>
                <a:gd name="connsiteY0" fmla="*/ 0 h 0"/>
                <a:gd name="connsiteX1" fmla="*/ 1113002 w 1113002"/>
                <a:gd name="connsiteY1" fmla="*/ 0 h 0"/>
              </a:gdLst>
              <a:ahLst/>
              <a:cxnLst>
                <a:cxn ang="0">
                  <a:pos x="connsiteX0" y="connsiteY0"/>
                </a:cxn>
                <a:cxn ang="0">
                  <a:pos x="connsiteX1" y="connsiteY1"/>
                </a:cxn>
              </a:cxnLst>
              <a:rect l="l" t="t" r="r" b="b"/>
              <a:pathLst>
                <a:path w="1113002">
                  <a:moveTo>
                    <a:pt x="0" y="0"/>
                  </a:moveTo>
                  <a:lnTo>
                    <a:pt x="111300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4" name="Freihandform 1283">
              <a:extLst>
                <a:ext uri="{FF2B5EF4-FFF2-40B4-BE49-F238E27FC236}">
                  <a16:creationId xmlns:a16="http://schemas.microsoft.com/office/drawing/2014/main" id="{A08AAA77-83CD-EF4C-8B88-AFCE5561DEFE}"/>
                </a:ext>
              </a:extLst>
            </p:cNvPr>
            <p:cNvSpPr/>
            <p:nvPr/>
          </p:nvSpPr>
          <p:spPr bwMode="auto">
            <a:xfrm>
              <a:off x="1457325" y="5357813"/>
              <a:ext cx="1025525" cy="579437"/>
            </a:xfrm>
            <a:custGeom>
              <a:avLst/>
              <a:gdLst>
                <a:gd name="connsiteX0" fmla="*/ 1026114 w 1026114"/>
                <a:gd name="connsiteY0" fmla="*/ 579258 h 579258"/>
                <a:gd name="connsiteX1" fmla="*/ 599946 w 1026114"/>
                <a:gd name="connsiteY1" fmla="*/ 579258 h 579258"/>
                <a:gd name="connsiteX2" fmla="*/ 599946 w 1026114"/>
                <a:gd name="connsiteY2" fmla="*/ 0 h 579258"/>
                <a:gd name="connsiteX3" fmla="*/ 0 w 1026114"/>
                <a:gd name="connsiteY3" fmla="*/ 0 h 579258"/>
              </a:gdLst>
              <a:ahLst/>
              <a:cxnLst>
                <a:cxn ang="0">
                  <a:pos x="connsiteX0" y="connsiteY0"/>
                </a:cxn>
                <a:cxn ang="0">
                  <a:pos x="connsiteX1" y="connsiteY1"/>
                </a:cxn>
                <a:cxn ang="0">
                  <a:pos x="connsiteX2" y="connsiteY2"/>
                </a:cxn>
                <a:cxn ang="0">
                  <a:pos x="connsiteX3" y="connsiteY3"/>
                </a:cxn>
              </a:cxnLst>
              <a:rect l="l" t="t" r="r" b="b"/>
              <a:pathLst>
                <a:path w="1026114" h="579258">
                  <a:moveTo>
                    <a:pt x="1026114" y="579258"/>
                  </a:moveTo>
                  <a:lnTo>
                    <a:pt x="599946" y="579258"/>
                  </a:lnTo>
                  <a:lnTo>
                    <a:pt x="5999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5" name="Freihandform 1284">
              <a:extLst>
                <a:ext uri="{FF2B5EF4-FFF2-40B4-BE49-F238E27FC236}">
                  <a16:creationId xmlns:a16="http://schemas.microsoft.com/office/drawing/2014/main" id="{F3B3C444-AE8A-3042-B9E8-DE79C457771A}"/>
                </a:ext>
              </a:extLst>
            </p:cNvPr>
            <p:cNvSpPr/>
            <p:nvPr/>
          </p:nvSpPr>
          <p:spPr bwMode="auto">
            <a:xfrm>
              <a:off x="2660650" y="5365750"/>
              <a:ext cx="0" cy="455613"/>
            </a:xfrm>
            <a:custGeom>
              <a:avLst/>
              <a:gdLst>
                <a:gd name="connsiteX0" fmla="*/ 0 w 0"/>
                <a:gd name="connsiteY0" fmla="*/ 455131 h 455131"/>
                <a:gd name="connsiteX1" fmla="*/ 0 w 0"/>
                <a:gd name="connsiteY1" fmla="*/ 0 h 455131"/>
              </a:gdLst>
              <a:ahLst/>
              <a:cxnLst>
                <a:cxn ang="0">
                  <a:pos x="connsiteX0" y="connsiteY0"/>
                </a:cxn>
                <a:cxn ang="0">
                  <a:pos x="connsiteX1" y="connsiteY1"/>
                </a:cxn>
              </a:cxnLst>
              <a:rect l="l" t="t" r="r" b="b"/>
              <a:pathLst>
                <a:path h="455131">
                  <a:moveTo>
                    <a:pt x="0" y="455131"/>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6" name="Freihandform 1285">
              <a:extLst>
                <a:ext uri="{FF2B5EF4-FFF2-40B4-BE49-F238E27FC236}">
                  <a16:creationId xmlns:a16="http://schemas.microsoft.com/office/drawing/2014/main" id="{1F0FC2D2-2504-6146-9A05-7360EBB594EC}"/>
                </a:ext>
              </a:extLst>
            </p:cNvPr>
            <p:cNvSpPr/>
            <p:nvPr/>
          </p:nvSpPr>
          <p:spPr bwMode="auto">
            <a:xfrm>
              <a:off x="2709863" y="5362575"/>
              <a:ext cx="0" cy="458788"/>
            </a:xfrm>
            <a:custGeom>
              <a:avLst/>
              <a:gdLst>
                <a:gd name="connsiteX0" fmla="*/ 0 w 0"/>
                <a:gd name="connsiteY0" fmla="*/ 0 h 459269"/>
                <a:gd name="connsiteX1" fmla="*/ 0 w 0"/>
                <a:gd name="connsiteY1" fmla="*/ 459269 h 459269"/>
              </a:gdLst>
              <a:ahLst/>
              <a:cxnLst>
                <a:cxn ang="0">
                  <a:pos x="connsiteX0" y="connsiteY0"/>
                </a:cxn>
                <a:cxn ang="0">
                  <a:pos x="connsiteX1" y="connsiteY1"/>
                </a:cxn>
              </a:cxnLst>
              <a:rect l="l" t="t" r="r" b="b"/>
              <a:pathLst>
                <a:path h="459269">
                  <a:moveTo>
                    <a:pt x="0" y="0"/>
                  </a:moveTo>
                  <a:lnTo>
                    <a:pt x="0" y="45926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7" name="Freihandform 1286">
              <a:extLst>
                <a:ext uri="{FF2B5EF4-FFF2-40B4-BE49-F238E27FC236}">
                  <a16:creationId xmlns:a16="http://schemas.microsoft.com/office/drawing/2014/main" id="{13058EF6-3ECE-5D4E-A282-59822D01D072}"/>
                </a:ext>
              </a:extLst>
            </p:cNvPr>
            <p:cNvSpPr/>
            <p:nvPr/>
          </p:nvSpPr>
          <p:spPr bwMode="auto">
            <a:xfrm>
              <a:off x="1163638" y="2817813"/>
              <a:ext cx="463550" cy="1803400"/>
            </a:xfrm>
            <a:custGeom>
              <a:avLst/>
              <a:gdLst>
                <a:gd name="connsiteX0" fmla="*/ 252391 w 463407"/>
                <a:gd name="connsiteY0" fmla="*/ 1799837 h 1803975"/>
                <a:gd name="connsiteX1" fmla="*/ 463407 w 463407"/>
                <a:gd name="connsiteY1" fmla="*/ 1803975 h 1803975"/>
                <a:gd name="connsiteX2" fmla="*/ 463407 w 463407"/>
                <a:gd name="connsiteY2" fmla="*/ 82751 h 1803975"/>
                <a:gd name="connsiteX3" fmla="*/ 0 w 463407"/>
                <a:gd name="connsiteY3" fmla="*/ 82751 h 1803975"/>
                <a:gd name="connsiteX4" fmla="*/ 0 w 463407"/>
                <a:gd name="connsiteY4" fmla="*/ 0 h 1803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407" h="1803975">
                  <a:moveTo>
                    <a:pt x="252391" y="1799837"/>
                  </a:moveTo>
                  <a:lnTo>
                    <a:pt x="463407" y="1803975"/>
                  </a:lnTo>
                  <a:lnTo>
                    <a:pt x="463407" y="82751"/>
                  </a:lnTo>
                  <a:lnTo>
                    <a:pt x="0" y="82751"/>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8" name="Freihandform 1287">
              <a:extLst>
                <a:ext uri="{FF2B5EF4-FFF2-40B4-BE49-F238E27FC236}">
                  <a16:creationId xmlns:a16="http://schemas.microsoft.com/office/drawing/2014/main" id="{24F532C7-F401-A340-ADF5-31AE7F61307C}"/>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9" name="Freihandform 1288">
              <a:extLst>
                <a:ext uri="{FF2B5EF4-FFF2-40B4-BE49-F238E27FC236}">
                  <a16:creationId xmlns:a16="http://schemas.microsoft.com/office/drawing/2014/main" id="{CDA5D007-A169-F84A-A28A-6E8D44DF8B4E}"/>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0" name="Freihandform 1289">
              <a:extLst>
                <a:ext uri="{FF2B5EF4-FFF2-40B4-BE49-F238E27FC236}">
                  <a16:creationId xmlns:a16="http://schemas.microsoft.com/office/drawing/2014/main" id="{2E0D8447-B5A5-6C4C-A183-D6098F20BD4D}"/>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1" name="Freihandform 1290">
              <a:extLst>
                <a:ext uri="{FF2B5EF4-FFF2-40B4-BE49-F238E27FC236}">
                  <a16:creationId xmlns:a16="http://schemas.microsoft.com/office/drawing/2014/main" id="{4910719E-0CE8-6542-87F5-1565CBF60A78}"/>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2" name="Freihandform 1291">
              <a:extLst>
                <a:ext uri="{FF2B5EF4-FFF2-40B4-BE49-F238E27FC236}">
                  <a16:creationId xmlns:a16="http://schemas.microsoft.com/office/drawing/2014/main" id="{5CDE09B3-A155-CE42-84B7-CD0F255AE247}"/>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3" name="Freihandform 1292">
              <a:extLst>
                <a:ext uri="{FF2B5EF4-FFF2-40B4-BE49-F238E27FC236}">
                  <a16:creationId xmlns:a16="http://schemas.microsoft.com/office/drawing/2014/main" id="{67F98E28-A292-3D40-B456-F94312AA6507}"/>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4" name="Freihandform 1293">
              <a:extLst>
                <a:ext uri="{FF2B5EF4-FFF2-40B4-BE49-F238E27FC236}">
                  <a16:creationId xmlns:a16="http://schemas.microsoft.com/office/drawing/2014/main" id="{15EC9084-3760-CF46-9E0E-761F9050EBEA}"/>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5" name="Freihandform 1294">
              <a:extLst>
                <a:ext uri="{FF2B5EF4-FFF2-40B4-BE49-F238E27FC236}">
                  <a16:creationId xmlns:a16="http://schemas.microsoft.com/office/drawing/2014/main" id="{B3CD84AA-34A5-FF4F-B178-50E6C1FECA9C}"/>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6" name="Freihandform 1295">
              <a:extLst>
                <a:ext uri="{FF2B5EF4-FFF2-40B4-BE49-F238E27FC236}">
                  <a16:creationId xmlns:a16="http://schemas.microsoft.com/office/drawing/2014/main" id="{65C1D95E-A729-3D40-8D72-9312693D563B}"/>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7" name="Freihandform 1296">
              <a:extLst>
                <a:ext uri="{FF2B5EF4-FFF2-40B4-BE49-F238E27FC236}">
                  <a16:creationId xmlns:a16="http://schemas.microsoft.com/office/drawing/2014/main" id="{70F2C4EC-3D8D-494F-889F-4507FB627900}"/>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8" name="Freihandform 1297">
              <a:extLst>
                <a:ext uri="{FF2B5EF4-FFF2-40B4-BE49-F238E27FC236}">
                  <a16:creationId xmlns:a16="http://schemas.microsoft.com/office/drawing/2014/main" id="{D18CEE9A-EA33-4447-BDF4-60AC49602E0E}"/>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9" name="Freihandform 1298">
              <a:extLst>
                <a:ext uri="{FF2B5EF4-FFF2-40B4-BE49-F238E27FC236}">
                  <a16:creationId xmlns:a16="http://schemas.microsoft.com/office/drawing/2014/main" id="{EF640991-901D-3F4A-9D73-115148DBF524}"/>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0" name="Freihandform 1299">
              <a:extLst>
                <a:ext uri="{FF2B5EF4-FFF2-40B4-BE49-F238E27FC236}">
                  <a16:creationId xmlns:a16="http://schemas.microsoft.com/office/drawing/2014/main" id="{950C374D-E152-0E4E-8E12-DB3A8A6154E8}"/>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1" name="Freihandform 1300">
              <a:extLst>
                <a:ext uri="{FF2B5EF4-FFF2-40B4-BE49-F238E27FC236}">
                  <a16:creationId xmlns:a16="http://schemas.microsoft.com/office/drawing/2014/main" id="{8AC8DF6F-CBBD-834C-A956-DC6AD4366D83}"/>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2" name="Freihandform 1301">
              <a:extLst>
                <a:ext uri="{FF2B5EF4-FFF2-40B4-BE49-F238E27FC236}">
                  <a16:creationId xmlns:a16="http://schemas.microsoft.com/office/drawing/2014/main" id="{F84FDF81-4861-5C44-B5C5-DA3DA880AB8B}"/>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3" name="Freihandform 1302">
              <a:extLst>
                <a:ext uri="{FF2B5EF4-FFF2-40B4-BE49-F238E27FC236}">
                  <a16:creationId xmlns:a16="http://schemas.microsoft.com/office/drawing/2014/main" id="{6C501512-8213-B14D-88BB-31F5F9765746}"/>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4" name="Freihandform 1303">
              <a:extLst>
                <a:ext uri="{FF2B5EF4-FFF2-40B4-BE49-F238E27FC236}">
                  <a16:creationId xmlns:a16="http://schemas.microsoft.com/office/drawing/2014/main" id="{A7205EBD-AB3A-7D44-8158-BD56F86FD3ED}"/>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305" name="Freihandform 1304">
              <a:extLst>
                <a:ext uri="{FF2B5EF4-FFF2-40B4-BE49-F238E27FC236}">
                  <a16:creationId xmlns:a16="http://schemas.microsoft.com/office/drawing/2014/main" id="{453FD870-E615-184C-936E-7A6D8F093DA2}"/>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6" name="Freihandform 1305">
              <a:extLst>
                <a:ext uri="{FF2B5EF4-FFF2-40B4-BE49-F238E27FC236}">
                  <a16:creationId xmlns:a16="http://schemas.microsoft.com/office/drawing/2014/main" id="{4AE06C22-9CF8-BA40-9EC7-C164DF79E038}"/>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7" name="Freihandform 1306">
              <a:extLst>
                <a:ext uri="{FF2B5EF4-FFF2-40B4-BE49-F238E27FC236}">
                  <a16:creationId xmlns:a16="http://schemas.microsoft.com/office/drawing/2014/main" id="{C94091D2-708A-BD4C-8C33-1092EF6D211C}"/>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8" name="Freihandform 1307">
              <a:extLst>
                <a:ext uri="{FF2B5EF4-FFF2-40B4-BE49-F238E27FC236}">
                  <a16:creationId xmlns:a16="http://schemas.microsoft.com/office/drawing/2014/main" id="{1DFA146B-0637-A64C-B80B-57D62A30EFF7}"/>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9" name="Freihandform 1308">
              <a:extLst>
                <a:ext uri="{FF2B5EF4-FFF2-40B4-BE49-F238E27FC236}">
                  <a16:creationId xmlns:a16="http://schemas.microsoft.com/office/drawing/2014/main" id="{31767D33-9913-8549-87EA-F2B909C3272B}"/>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0" name="Freihandform 1309">
              <a:extLst>
                <a:ext uri="{FF2B5EF4-FFF2-40B4-BE49-F238E27FC236}">
                  <a16:creationId xmlns:a16="http://schemas.microsoft.com/office/drawing/2014/main" id="{E0F05B31-1FA3-E647-992D-DF8AEC024E55}"/>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1" name="Freihandform 1310">
              <a:extLst>
                <a:ext uri="{FF2B5EF4-FFF2-40B4-BE49-F238E27FC236}">
                  <a16:creationId xmlns:a16="http://schemas.microsoft.com/office/drawing/2014/main" id="{82B981B6-FCB1-E843-9AFD-2EB899493167}"/>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2" name="Freihandform 1311">
              <a:extLst>
                <a:ext uri="{FF2B5EF4-FFF2-40B4-BE49-F238E27FC236}">
                  <a16:creationId xmlns:a16="http://schemas.microsoft.com/office/drawing/2014/main" id="{761EB77E-77D1-084C-B259-485F44E3DB4F}"/>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3" name="Freihandform 1312">
              <a:extLst>
                <a:ext uri="{FF2B5EF4-FFF2-40B4-BE49-F238E27FC236}">
                  <a16:creationId xmlns:a16="http://schemas.microsoft.com/office/drawing/2014/main" id="{164C69E6-6A49-0F47-A562-CAAC5BCEB325}"/>
                </a:ext>
              </a:extLst>
            </p:cNvPr>
            <p:cNvSpPr/>
            <p:nvPr/>
          </p:nvSpPr>
          <p:spPr>
            <a:xfrm>
              <a:off x="2962275" y="5929313"/>
              <a:ext cx="533400" cy="0"/>
            </a:xfrm>
            <a:custGeom>
              <a:avLst/>
              <a:gdLst>
                <a:gd name="connsiteX0" fmla="*/ 0 w 533745"/>
                <a:gd name="connsiteY0" fmla="*/ 0 h 0"/>
                <a:gd name="connsiteX1" fmla="*/ 533745 w 533745"/>
                <a:gd name="connsiteY1" fmla="*/ 0 h 0"/>
              </a:gdLst>
              <a:ahLst/>
              <a:cxnLst>
                <a:cxn ang="0">
                  <a:pos x="connsiteX0" y="connsiteY0"/>
                </a:cxn>
                <a:cxn ang="0">
                  <a:pos x="connsiteX1" y="connsiteY1"/>
                </a:cxn>
              </a:cxnLst>
              <a:rect l="l" t="t" r="r" b="b"/>
              <a:pathLst>
                <a:path w="533745">
                  <a:moveTo>
                    <a:pt x="0" y="0"/>
                  </a:moveTo>
                  <a:lnTo>
                    <a:pt x="53374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4" name="Freihandform 1313">
              <a:extLst>
                <a:ext uri="{FF2B5EF4-FFF2-40B4-BE49-F238E27FC236}">
                  <a16:creationId xmlns:a16="http://schemas.microsoft.com/office/drawing/2014/main" id="{7259A99C-7C3D-6B40-91EB-BC8ACC9AB005}"/>
                </a:ext>
              </a:extLst>
            </p:cNvPr>
            <p:cNvSpPr/>
            <p:nvPr/>
          </p:nvSpPr>
          <p:spPr>
            <a:xfrm>
              <a:off x="3165475" y="909638"/>
              <a:ext cx="615950" cy="3963987"/>
            </a:xfrm>
            <a:custGeom>
              <a:avLst/>
              <a:gdLst>
                <a:gd name="connsiteX0" fmla="*/ 616496 w 616496"/>
                <a:gd name="connsiteY0" fmla="*/ 3963780 h 3963780"/>
                <a:gd name="connsiteX1" fmla="*/ 616496 w 616496"/>
                <a:gd name="connsiteY1" fmla="*/ 3727939 h 3963780"/>
                <a:gd name="connsiteX2" fmla="*/ 165502 w 616496"/>
                <a:gd name="connsiteY2" fmla="*/ 3727939 h 3963780"/>
                <a:gd name="connsiteX3" fmla="*/ 165502 w 616496"/>
                <a:gd name="connsiteY3" fmla="*/ 0 h 3963780"/>
                <a:gd name="connsiteX4" fmla="*/ 0 w 616496"/>
                <a:gd name="connsiteY4" fmla="*/ 0 h 396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496" h="3963780">
                  <a:moveTo>
                    <a:pt x="616496" y="3963780"/>
                  </a:moveTo>
                  <a:lnTo>
                    <a:pt x="616496" y="3727939"/>
                  </a:lnTo>
                  <a:lnTo>
                    <a:pt x="165502" y="3727939"/>
                  </a:lnTo>
                  <a:lnTo>
                    <a:pt x="165502"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5" name="Freihandform 1314">
              <a:extLst>
                <a:ext uri="{FF2B5EF4-FFF2-40B4-BE49-F238E27FC236}">
                  <a16:creationId xmlns:a16="http://schemas.microsoft.com/office/drawing/2014/main" id="{481A2BE3-16D4-3647-A662-D4156E9C556E}"/>
                </a:ext>
              </a:extLst>
            </p:cNvPr>
            <p:cNvSpPr/>
            <p:nvPr/>
          </p:nvSpPr>
          <p:spPr>
            <a:xfrm>
              <a:off x="3454400" y="1050925"/>
              <a:ext cx="538163" cy="3814763"/>
            </a:xfrm>
            <a:custGeom>
              <a:avLst/>
              <a:gdLst>
                <a:gd name="connsiteX0" fmla="*/ 397205 w 537882"/>
                <a:gd name="connsiteY0" fmla="*/ 3814828 h 3814828"/>
                <a:gd name="connsiteX1" fmla="*/ 397205 w 537882"/>
                <a:gd name="connsiteY1" fmla="*/ 3496236 h 3814828"/>
                <a:gd name="connsiteX2" fmla="*/ 0 w 537882"/>
                <a:gd name="connsiteY2" fmla="*/ 3496236 h 3814828"/>
                <a:gd name="connsiteX3" fmla="*/ 0 w 537882"/>
                <a:gd name="connsiteY3" fmla="*/ 153090 h 3814828"/>
                <a:gd name="connsiteX4" fmla="*/ 537882 w 537882"/>
                <a:gd name="connsiteY4" fmla="*/ 153090 h 3814828"/>
                <a:gd name="connsiteX5" fmla="*/ 537882 w 537882"/>
                <a:gd name="connsiteY5" fmla="*/ 0 h 381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882" h="3814828">
                  <a:moveTo>
                    <a:pt x="397205" y="3814828"/>
                  </a:moveTo>
                  <a:lnTo>
                    <a:pt x="397205" y="3496236"/>
                  </a:lnTo>
                  <a:lnTo>
                    <a:pt x="0" y="3496236"/>
                  </a:lnTo>
                  <a:lnTo>
                    <a:pt x="0" y="153090"/>
                  </a:lnTo>
                  <a:lnTo>
                    <a:pt x="537882" y="153090"/>
                  </a:lnTo>
                  <a:lnTo>
                    <a:pt x="53788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6" name="Freihandform 1315">
              <a:extLst>
                <a:ext uri="{FF2B5EF4-FFF2-40B4-BE49-F238E27FC236}">
                  <a16:creationId xmlns:a16="http://schemas.microsoft.com/office/drawing/2014/main" id="{D9C4B41F-64CA-6642-9B57-8D88C2DFE7AB}"/>
                </a:ext>
              </a:extLst>
            </p:cNvPr>
            <p:cNvSpPr/>
            <p:nvPr/>
          </p:nvSpPr>
          <p:spPr>
            <a:xfrm>
              <a:off x="2652713" y="914400"/>
              <a:ext cx="947737" cy="1936750"/>
            </a:xfrm>
            <a:custGeom>
              <a:avLst/>
              <a:gdLst>
                <a:gd name="connsiteX0" fmla="*/ 0 w 947500"/>
                <a:gd name="connsiteY0" fmla="*/ 1936376 h 1936376"/>
                <a:gd name="connsiteX1" fmla="*/ 0 w 947500"/>
                <a:gd name="connsiteY1" fmla="*/ 1803975 h 1936376"/>
                <a:gd name="connsiteX2" fmla="*/ 740622 w 947500"/>
                <a:gd name="connsiteY2" fmla="*/ 1803975 h 1936376"/>
                <a:gd name="connsiteX3" fmla="*/ 740622 w 947500"/>
                <a:gd name="connsiteY3" fmla="*/ 0 h 1936376"/>
                <a:gd name="connsiteX4" fmla="*/ 947500 w 947500"/>
                <a:gd name="connsiteY4" fmla="*/ 0 h 193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500" h="1936376">
                  <a:moveTo>
                    <a:pt x="0" y="1936376"/>
                  </a:moveTo>
                  <a:lnTo>
                    <a:pt x="0" y="1803975"/>
                  </a:lnTo>
                  <a:lnTo>
                    <a:pt x="740622" y="1803975"/>
                  </a:lnTo>
                  <a:lnTo>
                    <a:pt x="740622" y="0"/>
                  </a:lnTo>
                  <a:lnTo>
                    <a:pt x="9475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7" name="Freihandform 1316">
              <a:extLst>
                <a:ext uri="{FF2B5EF4-FFF2-40B4-BE49-F238E27FC236}">
                  <a16:creationId xmlns:a16="http://schemas.microsoft.com/office/drawing/2014/main" id="{8C439969-4D18-F94E-879F-B282517B1235}"/>
                </a:ext>
              </a:extLst>
            </p:cNvPr>
            <p:cNvSpPr/>
            <p:nvPr/>
          </p:nvSpPr>
          <p:spPr>
            <a:xfrm>
              <a:off x="2763838" y="1820863"/>
              <a:ext cx="2266950" cy="1025525"/>
            </a:xfrm>
            <a:custGeom>
              <a:avLst/>
              <a:gdLst>
                <a:gd name="connsiteX0" fmla="*/ 0 w 2267381"/>
                <a:gd name="connsiteY0" fmla="*/ 1026114 h 1026114"/>
                <a:gd name="connsiteX1" fmla="*/ 0 w 2267381"/>
                <a:gd name="connsiteY1" fmla="*/ 939225 h 1026114"/>
                <a:gd name="connsiteX2" fmla="*/ 1696398 w 2267381"/>
                <a:gd name="connsiteY2" fmla="*/ 939225 h 1026114"/>
                <a:gd name="connsiteX3" fmla="*/ 1696398 w 2267381"/>
                <a:gd name="connsiteY3" fmla="*/ 227565 h 1026114"/>
                <a:gd name="connsiteX4" fmla="*/ 2267381 w 2267381"/>
                <a:gd name="connsiteY4" fmla="*/ 227565 h 1026114"/>
                <a:gd name="connsiteX5" fmla="*/ 2267381 w 2267381"/>
                <a:gd name="connsiteY5" fmla="*/ 0 h 102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7381" h="1026114">
                  <a:moveTo>
                    <a:pt x="0" y="1026114"/>
                  </a:moveTo>
                  <a:lnTo>
                    <a:pt x="0" y="939225"/>
                  </a:lnTo>
                  <a:lnTo>
                    <a:pt x="1696398" y="939225"/>
                  </a:lnTo>
                  <a:lnTo>
                    <a:pt x="1696398" y="227565"/>
                  </a:lnTo>
                  <a:lnTo>
                    <a:pt x="2267381" y="227565"/>
                  </a:lnTo>
                  <a:lnTo>
                    <a:pt x="226738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8" name="Freihandform 1317">
              <a:extLst>
                <a:ext uri="{FF2B5EF4-FFF2-40B4-BE49-F238E27FC236}">
                  <a16:creationId xmlns:a16="http://schemas.microsoft.com/office/drawing/2014/main" id="{4EC43183-BD74-9D44-A3EE-C25C91FD952E}"/>
                </a:ext>
              </a:extLst>
            </p:cNvPr>
            <p:cNvSpPr/>
            <p:nvPr/>
          </p:nvSpPr>
          <p:spPr>
            <a:xfrm>
              <a:off x="2900363" y="2516188"/>
              <a:ext cx="2130425" cy="338137"/>
            </a:xfrm>
            <a:custGeom>
              <a:avLst/>
              <a:gdLst>
                <a:gd name="connsiteX0" fmla="*/ 0 w 2130842"/>
                <a:gd name="connsiteY0" fmla="*/ 339280 h 339280"/>
                <a:gd name="connsiteX1" fmla="*/ 0 w 2130842"/>
                <a:gd name="connsiteY1" fmla="*/ 285492 h 339280"/>
                <a:gd name="connsiteX2" fmla="*/ 2130842 w 2130842"/>
                <a:gd name="connsiteY2" fmla="*/ 285492 h 339280"/>
                <a:gd name="connsiteX3" fmla="*/ 2130842 w 2130842"/>
                <a:gd name="connsiteY3" fmla="*/ 0 h 339280"/>
              </a:gdLst>
              <a:ahLst/>
              <a:cxnLst>
                <a:cxn ang="0">
                  <a:pos x="connsiteX0" y="connsiteY0"/>
                </a:cxn>
                <a:cxn ang="0">
                  <a:pos x="connsiteX1" y="connsiteY1"/>
                </a:cxn>
                <a:cxn ang="0">
                  <a:pos x="connsiteX2" y="connsiteY2"/>
                </a:cxn>
                <a:cxn ang="0">
                  <a:pos x="connsiteX3" y="connsiteY3"/>
                </a:cxn>
              </a:cxnLst>
              <a:rect l="l" t="t" r="r" b="b"/>
              <a:pathLst>
                <a:path w="2130842" h="339280">
                  <a:moveTo>
                    <a:pt x="0" y="339280"/>
                  </a:moveTo>
                  <a:lnTo>
                    <a:pt x="0" y="285492"/>
                  </a:lnTo>
                  <a:lnTo>
                    <a:pt x="2130842" y="285492"/>
                  </a:lnTo>
                  <a:lnTo>
                    <a:pt x="21308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9" name="Freihandform 1318">
              <a:extLst>
                <a:ext uri="{FF2B5EF4-FFF2-40B4-BE49-F238E27FC236}">
                  <a16:creationId xmlns:a16="http://schemas.microsoft.com/office/drawing/2014/main" id="{11F0E172-9E0C-6A48-B62A-D693F3DD0ACF}"/>
                </a:ext>
              </a:extLst>
            </p:cNvPr>
            <p:cNvSpPr/>
            <p:nvPr/>
          </p:nvSpPr>
          <p:spPr>
            <a:xfrm>
              <a:off x="3106738" y="2557463"/>
              <a:ext cx="3227387" cy="484187"/>
            </a:xfrm>
            <a:custGeom>
              <a:avLst/>
              <a:gdLst>
                <a:gd name="connsiteX0" fmla="*/ 0 w 3227294"/>
                <a:gd name="connsiteY0" fmla="*/ 484094 h 484094"/>
                <a:gd name="connsiteX1" fmla="*/ 1348843 w 3227294"/>
                <a:gd name="connsiteY1" fmla="*/ 484094 h 484094"/>
                <a:gd name="connsiteX2" fmla="*/ 1348843 w 3227294"/>
                <a:gd name="connsiteY2" fmla="*/ 314454 h 484094"/>
                <a:gd name="connsiteX3" fmla="*/ 2734925 w 3227294"/>
                <a:gd name="connsiteY3" fmla="*/ 314454 h 484094"/>
                <a:gd name="connsiteX4" fmla="*/ 2734925 w 3227294"/>
                <a:gd name="connsiteY4" fmla="*/ 0 h 484094"/>
                <a:gd name="connsiteX5" fmla="*/ 3227294 w 3227294"/>
                <a:gd name="connsiteY5" fmla="*/ 0 h 48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27294" h="484094">
                  <a:moveTo>
                    <a:pt x="0" y="484094"/>
                  </a:moveTo>
                  <a:lnTo>
                    <a:pt x="1348843" y="484094"/>
                  </a:lnTo>
                  <a:lnTo>
                    <a:pt x="1348843" y="314454"/>
                  </a:lnTo>
                  <a:lnTo>
                    <a:pt x="2734925" y="314454"/>
                  </a:lnTo>
                  <a:lnTo>
                    <a:pt x="2734925" y="0"/>
                  </a:lnTo>
                  <a:lnTo>
                    <a:pt x="322729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0" name="Freihandform 1319">
              <a:extLst>
                <a:ext uri="{FF2B5EF4-FFF2-40B4-BE49-F238E27FC236}">
                  <a16:creationId xmlns:a16="http://schemas.microsoft.com/office/drawing/2014/main" id="{FEF3FE05-C92E-9542-87AE-5B50B7528A42}"/>
                </a:ext>
              </a:extLst>
            </p:cNvPr>
            <p:cNvSpPr/>
            <p:nvPr/>
          </p:nvSpPr>
          <p:spPr>
            <a:xfrm>
              <a:off x="3111500" y="3140075"/>
              <a:ext cx="1708150" cy="0"/>
            </a:xfrm>
            <a:custGeom>
              <a:avLst/>
              <a:gdLst>
                <a:gd name="connsiteX0" fmla="*/ 0 w 1708810"/>
                <a:gd name="connsiteY0" fmla="*/ 0 h 0"/>
                <a:gd name="connsiteX1" fmla="*/ 1708810 w 1708810"/>
                <a:gd name="connsiteY1" fmla="*/ 0 h 0"/>
              </a:gdLst>
              <a:ahLst/>
              <a:cxnLst>
                <a:cxn ang="0">
                  <a:pos x="connsiteX0" y="connsiteY0"/>
                </a:cxn>
                <a:cxn ang="0">
                  <a:pos x="connsiteX1" y="connsiteY1"/>
                </a:cxn>
              </a:cxnLst>
              <a:rect l="l" t="t" r="r" b="b"/>
              <a:pathLst>
                <a:path w="1708810">
                  <a:moveTo>
                    <a:pt x="0" y="0"/>
                  </a:moveTo>
                  <a:lnTo>
                    <a:pt x="170881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1" name="Freihandform 1320">
              <a:extLst>
                <a:ext uri="{FF2B5EF4-FFF2-40B4-BE49-F238E27FC236}">
                  <a16:creationId xmlns:a16="http://schemas.microsoft.com/office/drawing/2014/main" id="{7C9E581B-5329-A740-B644-31C7CB41C575}"/>
                </a:ext>
              </a:extLst>
            </p:cNvPr>
            <p:cNvSpPr/>
            <p:nvPr/>
          </p:nvSpPr>
          <p:spPr>
            <a:xfrm>
              <a:off x="3106738" y="3214688"/>
              <a:ext cx="1712912" cy="550862"/>
            </a:xfrm>
            <a:custGeom>
              <a:avLst/>
              <a:gdLst>
                <a:gd name="connsiteX0" fmla="*/ 0 w 1712948"/>
                <a:gd name="connsiteY0" fmla="*/ 0 h 550295"/>
                <a:gd name="connsiteX1" fmla="*/ 285491 w 1712948"/>
                <a:gd name="connsiteY1" fmla="*/ 0 h 550295"/>
                <a:gd name="connsiteX2" fmla="*/ 285491 w 1712948"/>
                <a:gd name="connsiteY2" fmla="*/ 550295 h 550295"/>
                <a:gd name="connsiteX3" fmla="*/ 1712948 w 1712948"/>
                <a:gd name="connsiteY3" fmla="*/ 550295 h 550295"/>
              </a:gdLst>
              <a:ahLst/>
              <a:cxnLst>
                <a:cxn ang="0">
                  <a:pos x="connsiteX0" y="connsiteY0"/>
                </a:cxn>
                <a:cxn ang="0">
                  <a:pos x="connsiteX1" y="connsiteY1"/>
                </a:cxn>
                <a:cxn ang="0">
                  <a:pos x="connsiteX2" y="connsiteY2"/>
                </a:cxn>
                <a:cxn ang="0">
                  <a:pos x="connsiteX3" y="connsiteY3"/>
                </a:cxn>
              </a:cxnLst>
              <a:rect l="l" t="t" r="r" b="b"/>
              <a:pathLst>
                <a:path w="1712948" h="550295">
                  <a:moveTo>
                    <a:pt x="0" y="0"/>
                  </a:moveTo>
                  <a:lnTo>
                    <a:pt x="285491" y="0"/>
                  </a:lnTo>
                  <a:lnTo>
                    <a:pt x="285491" y="550295"/>
                  </a:lnTo>
                  <a:lnTo>
                    <a:pt x="1712948" y="55029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2" name="Freihandform 1321">
              <a:extLst>
                <a:ext uri="{FF2B5EF4-FFF2-40B4-BE49-F238E27FC236}">
                  <a16:creationId xmlns:a16="http://schemas.microsoft.com/office/drawing/2014/main" id="{0E77A60A-3BE8-334A-B1D0-02891908BDB5}"/>
                </a:ext>
              </a:extLst>
            </p:cNvPr>
            <p:cNvSpPr/>
            <p:nvPr/>
          </p:nvSpPr>
          <p:spPr>
            <a:xfrm>
              <a:off x="4406900" y="1658938"/>
              <a:ext cx="412750" cy="1419225"/>
            </a:xfrm>
            <a:custGeom>
              <a:avLst/>
              <a:gdLst>
                <a:gd name="connsiteX0" fmla="*/ 0 w 413755"/>
                <a:gd name="connsiteY0" fmla="*/ 0 h 1419182"/>
                <a:gd name="connsiteX1" fmla="*/ 115851 w 413755"/>
                <a:gd name="connsiteY1" fmla="*/ 0 h 1419182"/>
                <a:gd name="connsiteX2" fmla="*/ 115851 w 413755"/>
                <a:gd name="connsiteY2" fmla="*/ 1419182 h 1419182"/>
                <a:gd name="connsiteX3" fmla="*/ 413755 w 413755"/>
                <a:gd name="connsiteY3" fmla="*/ 1419182 h 1419182"/>
              </a:gdLst>
              <a:ahLst/>
              <a:cxnLst>
                <a:cxn ang="0">
                  <a:pos x="connsiteX0" y="connsiteY0"/>
                </a:cxn>
                <a:cxn ang="0">
                  <a:pos x="connsiteX1" y="connsiteY1"/>
                </a:cxn>
                <a:cxn ang="0">
                  <a:pos x="connsiteX2" y="connsiteY2"/>
                </a:cxn>
                <a:cxn ang="0">
                  <a:pos x="connsiteX3" y="connsiteY3"/>
                </a:cxn>
              </a:cxnLst>
              <a:rect l="l" t="t" r="r" b="b"/>
              <a:pathLst>
                <a:path w="413755" h="1419182">
                  <a:moveTo>
                    <a:pt x="0" y="0"/>
                  </a:moveTo>
                  <a:lnTo>
                    <a:pt x="115851" y="0"/>
                  </a:lnTo>
                  <a:lnTo>
                    <a:pt x="115851" y="1419182"/>
                  </a:lnTo>
                  <a:lnTo>
                    <a:pt x="413755" y="141918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3" name="Freihandform 1322">
              <a:extLst>
                <a:ext uri="{FF2B5EF4-FFF2-40B4-BE49-F238E27FC236}">
                  <a16:creationId xmlns:a16="http://schemas.microsoft.com/office/drawing/2014/main" id="{0BEEC08F-FC73-1545-963C-C9C9729F6FA3}"/>
                </a:ext>
              </a:extLst>
            </p:cNvPr>
            <p:cNvSpPr/>
            <p:nvPr/>
          </p:nvSpPr>
          <p:spPr>
            <a:xfrm>
              <a:off x="3984625" y="1820863"/>
              <a:ext cx="1138238" cy="3049587"/>
            </a:xfrm>
            <a:custGeom>
              <a:avLst/>
              <a:gdLst>
                <a:gd name="connsiteX0" fmla="*/ 0 w 1137828"/>
                <a:gd name="connsiteY0" fmla="*/ 3049379 h 3049379"/>
                <a:gd name="connsiteX1" fmla="*/ 0 w 1137828"/>
                <a:gd name="connsiteY1" fmla="*/ 2643899 h 3049379"/>
                <a:gd name="connsiteX2" fmla="*/ 488232 w 1137828"/>
                <a:gd name="connsiteY2" fmla="*/ 2643899 h 3049379"/>
                <a:gd name="connsiteX3" fmla="*/ 488232 w 1137828"/>
                <a:gd name="connsiteY3" fmla="*/ 1514346 h 3049379"/>
                <a:gd name="connsiteX4" fmla="*/ 616496 w 1137828"/>
                <a:gd name="connsiteY4" fmla="*/ 1514346 h 3049379"/>
                <a:gd name="connsiteX5" fmla="*/ 616496 w 1137828"/>
                <a:gd name="connsiteY5" fmla="*/ 285491 h 3049379"/>
                <a:gd name="connsiteX6" fmla="*/ 1137828 w 1137828"/>
                <a:gd name="connsiteY6" fmla="*/ 285491 h 3049379"/>
                <a:gd name="connsiteX7" fmla="*/ 1137828 w 1137828"/>
                <a:gd name="connsiteY7" fmla="*/ 0 h 304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7828" h="3049379">
                  <a:moveTo>
                    <a:pt x="0" y="3049379"/>
                  </a:moveTo>
                  <a:lnTo>
                    <a:pt x="0" y="2643899"/>
                  </a:lnTo>
                  <a:lnTo>
                    <a:pt x="488232" y="2643899"/>
                  </a:lnTo>
                  <a:lnTo>
                    <a:pt x="488232" y="1514346"/>
                  </a:lnTo>
                  <a:lnTo>
                    <a:pt x="616496" y="1514346"/>
                  </a:lnTo>
                  <a:lnTo>
                    <a:pt x="616496" y="285491"/>
                  </a:lnTo>
                  <a:lnTo>
                    <a:pt x="1137828" y="285491"/>
                  </a:lnTo>
                  <a:lnTo>
                    <a:pt x="113782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4" name="Freihandform 1323">
              <a:extLst>
                <a:ext uri="{FF2B5EF4-FFF2-40B4-BE49-F238E27FC236}">
                  <a16:creationId xmlns:a16="http://schemas.microsoft.com/office/drawing/2014/main" id="{74781FD2-F125-6346-8B22-BF405E48B207}"/>
                </a:ext>
              </a:extLst>
            </p:cNvPr>
            <p:cNvSpPr/>
            <p:nvPr/>
          </p:nvSpPr>
          <p:spPr>
            <a:xfrm>
              <a:off x="4051300" y="2511425"/>
              <a:ext cx="1174750" cy="2355850"/>
            </a:xfrm>
            <a:custGeom>
              <a:avLst/>
              <a:gdLst>
                <a:gd name="connsiteX0" fmla="*/ 0 w 1174750"/>
                <a:gd name="connsiteY0" fmla="*/ 2355850 h 2355850"/>
                <a:gd name="connsiteX1" fmla="*/ 0 w 1174750"/>
                <a:gd name="connsiteY1" fmla="*/ 2047875 h 2355850"/>
                <a:gd name="connsiteX2" fmla="*/ 485775 w 1174750"/>
                <a:gd name="connsiteY2" fmla="*/ 2047875 h 2355850"/>
                <a:gd name="connsiteX3" fmla="*/ 485775 w 1174750"/>
                <a:gd name="connsiteY3" fmla="*/ 873125 h 2355850"/>
                <a:gd name="connsiteX4" fmla="*/ 647700 w 1174750"/>
                <a:gd name="connsiteY4" fmla="*/ 873125 h 2355850"/>
                <a:gd name="connsiteX5" fmla="*/ 647700 w 1174750"/>
                <a:gd name="connsiteY5" fmla="*/ 415925 h 2355850"/>
                <a:gd name="connsiteX6" fmla="*/ 1174750 w 1174750"/>
                <a:gd name="connsiteY6" fmla="*/ 415925 h 2355850"/>
                <a:gd name="connsiteX7" fmla="*/ 1174750 w 1174750"/>
                <a:gd name="connsiteY7" fmla="*/ 0 h 235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4750" h="2355850">
                  <a:moveTo>
                    <a:pt x="0" y="2355850"/>
                  </a:moveTo>
                  <a:lnTo>
                    <a:pt x="0" y="2047875"/>
                  </a:lnTo>
                  <a:lnTo>
                    <a:pt x="485775" y="2047875"/>
                  </a:lnTo>
                  <a:lnTo>
                    <a:pt x="485775" y="873125"/>
                  </a:lnTo>
                  <a:lnTo>
                    <a:pt x="647700" y="873125"/>
                  </a:lnTo>
                  <a:lnTo>
                    <a:pt x="647700" y="415925"/>
                  </a:lnTo>
                  <a:lnTo>
                    <a:pt x="1174750" y="415925"/>
                  </a:lnTo>
                  <a:lnTo>
                    <a:pt x="117475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5" name="Freihandform 1324">
              <a:extLst>
                <a:ext uri="{FF2B5EF4-FFF2-40B4-BE49-F238E27FC236}">
                  <a16:creationId xmlns:a16="http://schemas.microsoft.com/office/drawing/2014/main" id="{B9011654-DB35-5F4D-A4E7-7B273A0C7676}"/>
                </a:ext>
              </a:extLst>
            </p:cNvPr>
            <p:cNvSpPr/>
            <p:nvPr/>
          </p:nvSpPr>
          <p:spPr>
            <a:xfrm>
              <a:off x="4124325" y="3213100"/>
              <a:ext cx="1228725" cy="1654175"/>
            </a:xfrm>
            <a:custGeom>
              <a:avLst/>
              <a:gdLst>
                <a:gd name="connsiteX0" fmla="*/ 0 w 1228725"/>
                <a:gd name="connsiteY0" fmla="*/ 1654175 h 1654175"/>
                <a:gd name="connsiteX1" fmla="*/ 0 w 1228725"/>
                <a:gd name="connsiteY1" fmla="*/ 1400175 h 1654175"/>
                <a:gd name="connsiteX2" fmla="*/ 482600 w 1228725"/>
                <a:gd name="connsiteY2" fmla="*/ 1400175 h 1654175"/>
                <a:gd name="connsiteX3" fmla="*/ 482600 w 1228725"/>
                <a:gd name="connsiteY3" fmla="*/ 228600 h 1654175"/>
                <a:gd name="connsiteX4" fmla="*/ 1228725 w 1228725"/>
                <a:gd name="connsiteY4" fmla="*/ 228600 h 1654175"/>
                <a:gd name="connsiteX5" fmla="*/ 1228725 w 1228725"/>
                <a:gd name="connsiteY5" fmla="*/ 0 h 1654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8725" h="1654175">
                  <a:moveTo>
                    <a:pt x="0" y="1654175"/>
                  </a:moveTo>
                  <a:lnTo>
                    <a:pt x="0" y="1400175"/>
                  </a:lnTo>
                  <a:lnTo>
                    <a:pt x="482600" y="1400175"/>
                  </a:lnTo>
                  <a:lnTo>
                    <a:pt x="482600" y="228600"/>
                  </a:lnTo>
                  <a:lnTo>
                    <a:pt x="1228725" y="228600"/>
                  </a:lnTo>
                  <a:lnTo>
                    <a:pt x="122872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6" name="Freihandform 1325">
              <a:extLst>
                <a:ext uri="{FF2B5EF4-FFF2-40B4-BE49-F238E27FC236}">
                  <a16:creationId xmlns:a16="http://schemas.microsoft.com/office/drawing/2014/main" id="{F093FFEF-4F27-B14D-BD13-A30E608D6CD6}"/>
                </a:ext>
              </a:extLst>
            </p:cNvPr>
            <p:cNvSpPr/>
            <p:nvPr/>
          </p:nvSpPr>
          <p:spPr>
            <a:xfrm>
              <a:off x="4191000" y="3838575"/>
              <a:ext cx="625475" cy="1031875"/>
            </a:xfrm>
            <a:custGeom>
              <a:avLst/>
              <a:gdLst>
                <a:gd name="connsiteX0" fmla="*/ 0 w 625475"/>
                <a:gd name="connsiteY0" fmla="*/ 1031875 h 1031875"/>
                <a:gd name="connsiteX1" fmla="*/ 0 w 625475"/>
                <a:gd name="connsiteY1" fmla="*/ 819150 h 1031875"/>
                <a:gd name="connsiteX2" fmla="*/ 498475 w 625475"/>
                <a:gd name="connsiteY2" fmla="*/ 819150 h 1031875"/>
                <a:gd name="connsiteX3" fmla="*/ 498475 w 625475"/>
                <a:gd name="connsiteY3" fmla="*/ 0 h 1031875"/>
                <a:gd name="connsiteX4" fmla="*/ 625475 w 625475"/>
                <a:gd name="connsiteY4" fmla="*/ 0 h 103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475" h="1031875">
                  <a:moveTo>
                    <a:pt x="0" y="1031875"/>
                  </a:moveTo>
                  <a:lnTo>
                    <a:pt x="0" y="819150"/>
                  </a:lnTo>
                  <a:lnTo>
                    <a:pt x="498475" y="819150"/>
                  </a:lnTo>
                  <a:lnTo>
                    <a:pt x="498475" y="0"/>
                  </a:lnTo>
                  <a:lnTo>
                    <a:pt x="6254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7" name="Freihandform 1326">
              <a:extLst>
                <a:ext uri="{FF2B5EF4-FFF2-40B4-BE49-F238E27FC236}">
                  <a16:creationId xmlns:a16="http://schemas.microsoft.com/office/drawing/2014/main" id="{AB9EE0C2-FA38-024E-87B1-BF8D56682D89}"/>
                </a:ext>
              </a:extLst>
            </p:cNvPr>
            <p:cNvSpPr/>
            <p:nvPr/>
          </p:nvSpPr>
          <p:spPr>
            <a:xfrm>
              <a:off x="4257675" y="4524375"/>
              <a:ext cx="1082675" cy="346075"/>
            </a:xfrm>
            <a:custGeom>
              <a:avLst/>
              <a:gdLst>
                <a:gd name="connsiteX0" fmla="*/ 0 w 1082675"/>
                <a:gd name="connsiteY0" fmla="*/ 346075 h 346075"/>
                <a:gd name="connsiteX1" fmla="*/ 0 w 1082675"/>
                <a:gd name="connsiteY1" fmla="*/ 190500 h 346075"/>
                <a:gd name="connsiteX2" fmla="*/ 1082675 w 1082675"/>
                <a:gd name="connsiteY2" fmla="*/ 190500 h 346075"/>
                <a:gd name="connsiteX3" fmla="*/ 1082675 w 1082675"/>
                <a:gd name="connsiteY3" fmla="*/ 0 h 346075"/>
              </a:gdLst>
              <a:ahLst/>
              <a:cxnLst>
                <a:cxn ang="0">
                  <a:pos x="connsiteX0" y="connsiteY0"/>
                </a:cxn>
                <a:cxn ang="0">
                  <a:pos x="connsiteX1" y="connsiteY1"/>
                </a:cxn>
                <a:cxn ang="0">
                  <a:pos x="connsiteX2" y="connsiteY2"/>
                </a:cxn>
                <a:cxn ang="0">
                  <a:pos x="connsiteX3" y="connsiteY3"/>
                </a:cxn>
              </a:cxnLst>
              <a:rect l="l" t="t" r="r" b="b"/>
              <a:pathLst>
                <a:path w="1082675" h="346075">
                  <a:moveTo>
                    <a:pt x="0" y="346075"/>
                  </a:moveTo>
                  <a:lnTo>
                    <a:pt x="0" y="190500"/>
                  </a:lnTo>
                  <a:lnTo>
                    <a:pt x="1082675" y="190500"/>
                  </a:lnTo>
                  <a:lnTo>
                    <a:pt x="10826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8" name="Freihandform 1327">
              <a:extLst>
                <a:ext uri="{FF2B5EF4-FFF2-40B4-BE49-F238E27FC236}">
                  <a16:creationId xmlns:a16="http://schemas.microsoft.com/office/drawing/2014/main" id="{2BA948EA-4CEB-924F-B48D-A1776F315265}"/>
                </a:ext>
              </a:extLst>
            </p:cNvPr>
            <p:cNvSpPr/>
            <p:nvPr/>
          </p:nvSpPr>
          <p:spPr>
            <a:xfrm>
              <a:off x="4333875" y="2717800"/>
              <a:ext cx="2298700" cy="2149475"/>
            </a:xfrm>
            <a:custGeom>
              <a:avLst/>
              <a:gdLst>
                <a:gd name="connsiteX0" fmla="*/ 0 w 2298700"/>
                <a:gd name="connsiteY0" fmla="*/ 2149475 h 2149475"/>
                <a:gd name="connsiteX1" fmla="*/ 0 w 2298700"/>
                <a:gd name="connsiteY1" fmla="*/ 2047875 h 2149475"/>
                <a:gd name="connsiteX2" fmla="*/ 1870075 w 2298700"/>
                <a:gd name="connsiteY2" fmla="*/ 2047875 h 2149475"/>
                <a:gd name="connsiteX3" fmla="*/ 1870075 w 2298700"/>
                <a:gd name="connsiteY3" fmla="*/ 285750 h 2149475"/>
                <a:gd name="connsiteX4" fmla="*/ 2298700 w 2298700"/>
                <a:gd name="connsiteY4" fmla="*/ 285750 h 2149475"/>
                <a:gd name="connsiteX5" fmla="*/ 2298700 w 2298700"/>
                <a:gd name="connsiteY5" fmla="*/ 0 h 214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8700" h="2149475">
                  <a:moveTo>
                    <a:pt x="0" y="2149475"/>
                  </a:moveTo>
                  <a:lnTo>
                    <a:pt x="0" y="2047875"/>
                  </a:lnTo>
                  <a:lnTo>
                    <a:pt x="1870075" y="2047875"/>
                  </a:lnTo>
                  <a:lnTo>
                    <a:pt x="1870075" y="285750"/>
                  </a:lnTo>
                  <a:lnTo>
                    <a:pt x="2298700" y="285750"/>
                  </a:lnTo>
                  <a:lnTo>
                    <a:pt x="22987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9" name="Freihandform 1328">
              <a:extLst>
                <a:ext uri="{FF2B5EF4-FFF2-40B4-BE49-F238E27FC236}">
                  <a16:creationId xmlns:a16="http://schemas.microsoft.com/office/drawing/2014/main" id="{5F6A478C-21E3-314D-9045-B49277A2751C}"/>
                </a:ext>
              </a:extLst>
            </p:cNvPr>
            <p:cNvSpPr/>
            <p:nvPr/>
          </p:nvSpPr>
          <p:spPr>
            <a:xfrm>
              <a:off x="4003200" y="5166000"/>
              <a:ext cx="0" cy="579600"/>
            </a:xfrm>
            <a:custGeom>
              <a:avLst/>
              <a:gdLst>
                <a:gd name="connsiteX0" fmla="*/ 0 w 0"/>
                <a:gd name="connsiteY0" fmla="*/ 0 h 579600"/>
                <a:gd name="connsiteX1" fmla="*/ 0 w 0"/>
                <a:gd name="connsiteY1" fmla="*/ 579600 h 579600"/>
              </a:gdLst>
              <a:ahLst/>
              <a:cxnLst>
                <a:cxn ang="0">
                  <a:pos x="connsiteX0" y="connsiteY0"/>
                </a:cxn>
                <a:cxn ang="0">
                  <a:pos x="connsiteX1" y="connsiteY1"/>
                </a:cxn>
              </a:cxnLst>
              <a:rect l="l" t="t" r="r" b="b"/>
              <a:pathLst>
                <a:path h="579600">
                  <a:moveTo>
                    <a:pt x="0" y="0"/>
                  </a:moveTo>
                  <a:lnTo>
                    <a:pt x="0" y="57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0" name="Freihandform 1329">
              <a:extLst>
                <a:ext uri="{FF2B5EF4-FFF2-40B4-BE49-F238E27FC236}">
                  <a16:creationId xmlns:a16="http://schemas.microsoft.com/office/drawing/2014/main" id="{EF20ECCD-AFE4-1044-AE6B-2C30F4B9F54F}"/>
                </a:ext>
              </a:extLst>
            </p:cNvPr>
            <p:cNvSpPr/>
            <p:nvPr/>
          </p:nvSpPr>
          <p:spPr>
            <a:xfrm>
              <a:off x="5338800" y="3906000"/>
              <a:ext cx="0" cy="385200"/>
            </a:xfrm>
            <a:custGeom>
              <a:avLst/>
              <a:gdLst>
                <a:gd name="connsiteX0" fmla="*/ 0 w 0"/>
                <a:gd name="connsiteY0" fmla="*/ 385200 h 385200"/>
                <a:gd name="connsiteX1" fmla="*/ 0 w 0"/>
                <a:gd name="connsiteY1" fmla="*/ 0 h 385200"/>
              </a:gdLst>
              <a:ahLst/>
              <a:cxnLst>
                <a:cxn ang="0">
                  <a:pos x="connsiteX0" y="connsiteY0"/>
                </a:cxn>
                <a:cxn ang="0">
                  <a:pos x="connsiteX1" y="connsiteY1"/>
                </a:cxn>
              </a:cxnLst>
              <a:rect l="l" t="t" r="r" b="b"/>
              <a:pathLst>
                <a:path h="385200">
                  <a:moveTo>
                    <a:pt x="0" y="38520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1" name="Freihandform 1330">
              <a:extLst>
                <a:ext uri="{FF2B5EF4-FFF2-40B4-BE49-F238E27FC236}">
                  <a16:creationId xmlns:a16="http://schemas.microsoft.com/office/drawing/2014/main" id="{7DB5615C-35AD-6D4D-B261-D43FE53C716A}"/>
                </a:ext>
              </a:extLst>
            </p:cNvPr>
            <p:cNvSpPr/>
            <p:nvPr/>
          </p:nvSpPr>
          <p:spPr>
            <a:xfrm>
              <a:off x="5346000" y="2505600"/>
              <a:ext cx="0" cy="482400"/>
            </a:xfrm>
            <a:custGeom>
              <a:avLst/>
              <a:gdLst>
                <a:gd name="connsiteX0" fmla="*/ 0 w 0"/>
                <a:gd name="connsiteY0" fmla="*/ 0 h 482400"/>
                <a:gd name="connsiteX1" fmla="*/ 0 w 0"/>
                <a:gd name="connsiteY1" fmla="*/ 482400 h 482400"/>
              </a:gdLst>
              <a:ahLst/>
              <a:cxnLst>
                <a:cxn ang="0">
                  <a:pos x="connsiteX0" y="connsiteY0"/>
                </a:cxn>
                <a:cxn ang="0">
                  <a:pos x="connsiteX1" y="connsiteY1"/>
                </a:cxn>
              </a:cxnLst>
              <a:rect l="l" t="t" r="r" b="b"/>
              <a:pathLst>
                <a:path h="482400">
                  <a:moveTo>
                    <a:pt x="0" y="0"/>
                  </a:moveTo>
                  <a:lnTo>
                    <a:pt x="0" y="48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2" name="Freihandform 1331">
              <a:extLst>
                <a:ext uri="{FF2B5EF4-FFF2-40B4-BE49-F238E27FC236}">
                  <a16:creationId xmlns:a16="http://schemas.microsoft.com/office/drawing/2014/main" id="{FDA1918A-2359-A247-9BD1-BE6FCC500448}"/>
                </a:ext>
              </a:extLst>
            </p:cNvPr>
            <p:cNvSpPr/>
            <p:nvPr/>
          </p:nvSpPr>
          <p:spPr>
            <a:xfrm>
              <a:off x="5670000" y="2618910"/>
              <a:ext cx="662400" cy="369090"/>
            </a:xfrm>
            <a:custGeom>
              <a:avLst/>
              <a:gdLst>
                <a:gd name="connsiteX0" fmla="*/ 0 w 662400"/>
                <a:gd name="connsiteY0" fmla="*/ 385200 h 385200"/>
                <a:gd name="connsiteX1" fmla="*/ 0 w 662400"/>
                <a:gd name="connsiteY1" fmla="*/ 0 h 385200"/>
                <a:gd name="connsiteX2" fmla="*/ 662400 w 662400"/>
                <a:gd name="connsiteY2" fmla="*/ 0 h 385200"/>
              </a:gdLst>
              <a:ahLst/>
              <a:cxnLst>
                <a:cxn ang="0">
                  <a:pos x="connsiteX0" y="connsiteY0"/>
                </a:cxn>
                <a:cxn ang="0">
                  <a:pos x="connsiteX1" y="connsiteY1"/>
                </a:cxn>
                <a:cxn ang="0">
                  <a:pos x="connsiteX2" y="connsiteY2"/>
                </a:cxn>
              </a:cxnLst>
              <a:rect l="l" t="t" r="r" b="b"/>
              <a:pathLst>
                <a:path w="662400" h="385200">
                  <a:moveTo>
                    <a:pt x="0" y="385200"/>
                  </a:moveTo>
                  <a:lnTo>
                    <a:pt x="0" y="0"/>
                  </a:lnTo>
                  <a:lnTo>
                    <a:pt x="662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3" name="Freihandform 1332">
              <a:extLst>
                <a:ext uri="{FF2B5EF4-FFF2-40B4-BE49-F238E27FC236}">
                  <a16:creationId xmlns:a16="http://schemas.microsoft.com/office/drawing/2014/main" id="{ACB35719-C973-5D41-BD07-D9C2BBA6F376}"/>
                </a:ext>
              </a:extLst>
            </p:cNvPr>
            <p:cNvSpPr/>
            <p:nvPr/>
          </p:nvSpPr>
          <p:spPr>
            <a:xfrm>
              <a:off x="5464800" y="1814400"/>
              <a:ext cx="554400" cy="3999600"/>
            </a:xfrm>
            <a:custGeom>
              <a:avLst/>
              <a:gdLst>
                <a:gd name="connsiteX0" fmla="*/ 118800 w 554400"/>
                <a:gd name="connsiteY0" fmla="*/ 0 h 3999600"/>
                <a:gd name="connsiteX1" fmla="*/ 118800 w 554400"/>
                <a:gd name="connsiteY1" fmla="*/ 288000 h 3999600"/>
                <a:gd name="connsiteX2" fmla="*/ 554400 w 554400"/>
                <a:gd name="connsiteY2" fmla="*/ 288000 h 3999600"/>
                <a:gd name="connsiteX3" fmla="*/ 554400 w 554400"/>
                <a:gd name="connsiteY3" fmla="*/ 3711600 h 3999600"/>
                <a:gd name="connsiteX4" fmla="*/ 0 w 554400"/>
                <a:gd name="connsiteY4" fmla="*/ 3711600 h 3999600"/>
                <a:gd name="connsiteX5" fmla="*/ 0 w 554400"/>
                <a:gd name="connsiteY5" fmla="*/ 3999600 h 399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4400" h="3999600">
                  <a:moveTo>
                    <a:pt x="118800" y="0"/>
                  </a:moveTo>
                  <a:lnTo>
                    <a:pt x="118800" y="288000"/>
                  </a:lnTo>
                  <a:lnTo>
                    <a:pt x="554400" y="288000"/>
                  </a:lnTo>
                  <a:lnTo>
                    <a:pt x="554400" y="3711600"/>
                  </a:lnTo>
                  <a:lnTo>
                    <a:pt x="0" y="3711600"/>
                  </a:lnTo>
                  <a:lnTo>
                    <a:pt x="0" y="399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4" name="Freihandform 1333">
              <a:extLst>
                <a:ext uri="{FF2B5EF4-FFF2-40B4-BE49-F238E27FC236}">
                  <a16:creationId xmlns:a16="http://schemas.microsoft.com/office/drawing/2014/main" id="{A9F7B676-8FCC-B34E-A1A7-6777C46A3A73}"/>
                </a:ext>
              </a:extLst>
            </p:cNvPr>
            <p:cNvSpPr/>
            <p:nvPr/>
          </p:nvSpPr>
          <p:spPr>
            <a:xfrm>
              <a:off x="5918400" y="2718000"/>
              <a:ext cx="658800" cy="1663200"/>
            </a:xfrm>
            <a:custGeom>
              <a:avLst/>
              <a:gdLst>
                <a:gd name="connsiteX0" fmla="*/ 0 w 658800"/>
                <a:gd name="connsiteY0" fmla="*/ 1663200 h 1663200"/>
                <a:gd name="connsiteX1" fmla="*/ 230400 w 658800"/>
                <a:gd name="connsiteY1" fmla="*/ 1663200 h 1663200"/>
                <a:gd name="connsiteX2" fmla="*/ 230400 w 658800"/>
                <a:gd name="connsiteY2" fmla="*/ 169200 h 1663200"/>
                <a:gd name="connsiteX3" fmla="*/ 658800 w 658800"/>
                <a:gd name="connsiteY3" fmla="*/ 169200 h 1663200"/>
                <a:gd name="connsiteX4" fmla="*/ 658800 w 658800"/>
                <a:gd name="connsiteY4" fmla="*/ 0 h 166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8800" h="1663200">
                  <a:moveTo>
                    <a:pt x="0" y="1663200"/>
                  </a:moveTo>
                  <a:lnTo>
                    <a:pt x="230400" y="1663200"/>
                  </a:lnTo>
                  <a:lnTo>
                    <a:pt x="230400" y="169200"/>
                  </a:lnTo>
                  <a:lnTo>
                    <a:pt x="658800" y="169200"/>
                  </a:lnTo>
                  <a:lnTo>
                    <a:pt x="6588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6" name="Freihandform 1335">
              <a:extLst>
                <a:ext uri="{FF2B5EF4-FFF2-40B4-BE49-F238E27FC236}">
                  <a16:creationId xmlns:a16="http://schemas.microsoft.com/office/drawing/2014/main" id="{5C55094B-FFEE-504A-8F47-E0E2A98ABA34}"/>
                </a:ext>
              </a:extLst>
            </p:cNvPr>
            <p:cNvSpPr/>
            <p:nvPr/>
          </p:nvSpPr>
          <p:spPr>
            <a:xfrm>
              <a:off x="5886000" y="1814400"/>
              <a:ext cx="766800" cy="1922400"/>
            </a:xfrm>
            <a:custGeom>
              <a:avLst/>
              <a:gdLst>
                <a:gd name="connsiteX0" fmla="*/ 766800 w 766800"/>
                <a:gd name="connsiteY0" fmla="*/ 0 h 1922400"/>
                <a:gd name="connsiteX1" fmla="*/ 766800 w 766800"/>
                <a:gd name="connsiteY1" fmla="*/ 288000 h 1922400"/>
                <a:gd name="connsiteX2" fmla="*/ 194400 w 766800"/>
                <a:gd name="connsiteY2" fmla="*/ 288000 h 1922400"/>
                <a:gd name="connsiteX3" fmla="*/ 194400 w 766800"/>
                <a:gd name="connsiteY3" fmla="*/ 1922400 h 1922400"/>
                <a:gd name="connsiteX4" fmla="*/ 0 w 766800"/>
                <a:gd name="connsiteY4" fmla="*/ 1922400 h 192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6800" h="1922400">
                  <a:moveTo>
                    <a:pt x="766800" y="0"/>
                  </a:moveTo>
                  <a:lnTo>
                    <a:pt x="766800" y="288000"/>
                  </a:lnTo>
                  <a:lnTo>
                    <a:pt x="194400" y="288000"/>
                  </a:lnTo>
                  <a:lnTo>
                    <a:pt x="194400" y="1922400"/>
                  </a:lnTo>
                  <a:lnTo>
                    <a:pt x="0" y="192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7" name="Freihandform 1336">
              <a:extLst>
                <a:ext uri="{FF2B5EF4-FFF2-40B4-BE49-F238E27FC236}">
                  <a16:creationId xmlns:a16="http://schemas.microsoft.com/office/drawing/2014/main" id="{E1E1636F-7E2B-694A-9DBE-AB06A7119B50}"/>
                </a:ext>
              </a:extLst>
            </p:cNvPr>
            <p:cNvSpPr/>
            <p:nvPr/>
          </p:nvSpPr>
          <p:spPr>
            <a:xfrm>
              <a:off x="6717600" y="1814400"/>
              <a:ext cx="0" cy="608400"/>
            </a:xfrm>
            <a:custGeom>
              <a:avLst/>
              <a:gdLst>
                <a:gd name="connsiteX0" fmla="*/ 0 w 0"/>
                <a:gd name="connsiteY0" fmla="*/ 0 h 608400"/>
                <a:gd name="connsiteX1" fmla="*/ 0 w 0"/>
                <a:gd name="connsiteY1" fmla="*/ 608400 h 608400"/>
              </a:gdLst>
              <a:ahLst/>
              <a:cxnLst>
                <a:cxn ang="0">
                  <a:pos x="connsiteX0" y="connsiteY0"/>
                </a:cxn>
                <a:cxn ang="0">
                  <a:pos x="connsiteX1" y="connsiteY1"/>
                </a:cxn>
              </a:cxnLst>
              <a:rect l="l" t="t" r="r" b="b"/>
              <a:pathLst>
                <a:path h="608400">
                  <a:moveTo>
                    <a:pt x="0" y="0"/>
                  </a:moveTo>
                  <a:lnTo>
                    <a:pt x="0" y="608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2" name="Freihandform 1341">
              <a:extLst>
                <a:ext uri="{FF2B5EF4-FFF2-40B4-BE49-F238E27FC236}">
                  <a16:creationId xmlns:a16="http://schemas.microsoft.com/office/drawing/2014/main" id="{B127B4FF-A14E-8145-890C-B752CBD8C85E}"/>
                </a:ext>
              </a:extLst>
            </p:cNvPr>
            <p:cNvSpPr/>
            <p:nvPr/>
          </p:nvSpPr>
          <p:spPr>
            <a:xfrm>
              <a:off x="5749200" y="1814400"/>
              <a:ext cx="774000" cy="604800"/>
            </a:xfrm>
            <a:custGeom>
              <a:avLst/>
              <a:gdLst>
                <a:gd name="connsiteX0" fmla="*/ 0 w 774000"/>
                <a:gd name="connsiteY0" fmla="*/ 0 h 604800"/>
                <a:gd name="connsiteX1" fmla="*/ 0 w 774000"/>
                <a:gd name="connsiteY1" fmla="*/ 158400 h 604800"/>
                <a:gd name="connsiteX2" fmla="*/ 774000 w 774000"/>
                <a:gd name="connsiteY2" fmla="*/ 158400 h 604800"/>
                <a:gd name="connsiteX3" fmla="*/ 774000 w 774000"/>
                <a:gd name="connsiteY3" fmla="*/ 604800 h 604800"/>
              </a:gdLst>
              <a:ahLst/>
              <a:cxnLst>
                <a:cxn ang="0">
                  <a:pos x="connsiteX0" y="connsiteY0"/>
                </a:cxn>
                <a:cxn ang="0">
                  <a:pos x="connsiteX1" y="connsiteY1"/>
                </a:cxn>
                <a:cxn ang="0">
                  <a:pos x="connsiteX2" y="connsiteY2"/>
                </a:cxn>
                <a:cxn ang="0">
                  <a:pos x="connsiteX3" y="connsiteY3"/>
                </a:cxn>
              </a:cxnLst>
              <a:rect l="l" t="t" r="r" b="b"/>
              <a:pathLst>
                <a:path w="774000" h="604800">
                  <a:moveTo>
                    <a:pt x="0" y="0"/>
                  </a:moveTo>
                  <a:lnTo>
                    <a:pt x="0" y="158400"/>
                  </a:lnTo>
                  <a:lnTo>
                    <a:pt x="774000" y="158400"/>
                  </a:lnTo>
                  <a:lnTo>
                    <a:pt x="774000" y="604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3" name="Freihandform 1342">
              <a:extLst>
                <a:ext uri="{FF2B5EF4-FFF2-40B4-BE49-F238E27FC236}">
                  <a16:creationId xmlns:a16="http://schemas.microsoft.com/office/drawing/2014/main" id="{F80A263D-3C60-A34E-BFDB-DA1C933B73B0}"/>
                </a:ext>
              </a:extLst>
            </p:cNvPr>
            <p:cNvSpPr/>
            <p:nvPr/>
          </p:nvSpPr>
          <p:spPr>
            <a:xfrm>
              <a:off x="5824800" y="1810800"/>
              <a:ext cx="1915200" cy="1749600"/>
            </a:xfrm>
            <a:custGeom>
              <a:avLst/>
              <a:gdLst>
                <a:gd name="connsiteX0" fmla="*/ 0 w 1915200"/>
                <a:gd name="connsiteY0" fmla="*/ 0 h 1749600"/>
                <a:gd name="connsiteX1" fmla="*/ 0 w 1915200"/>
                <a:gd name="connsiteY1" fmla="*/ 111600 h 1749600"/>
                <a:gd name="connsiteX2" fmla="*/ 1533600 w 1915200"/>
                <a:gd name="connsiteY2" fmla="*/ 111600 h 1749600"/>
                <a:gd name="connsiteX3" fmla="*/ 1533600 w 1915200"/>
                <a:gd name="connsiteY3" fmla="*/ 1749600 h 1749600"/>
                <a:gd name="connsiteX4" fmla="*/ 1915200 w 1915200"/>
                <a:gd name="connsiteY4" fmla="*/ 1749600 h 174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5200" h="1749600">
                  <a:moveTo>
                    <a:pt x="0" y="0"/>
                  </a:moveTo>
                  <a:lnTo>
                    <a:pt x="0" y="111600"/>
                  </a:lnTo>
                  <a:lnTo>
                    <a:pt x="1533600" y="111600"/>
                  </a:lnTo>
                  <a:lnTo>
                    <a:pt x="1533600" y="1749600"/>
                  </a:lnTo>
                  <a:lnTo>
                    <a:pt x="1915200" y="174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4" name="Freihandform 1343">
              <a:extLst>
                <a:ext uri="{FF2B5EF4-FFF2-40B4-BE49-F238E27FC236}">
                  <a16:creationId xmlns:a16="http://schemas.microsoft.com/office/drawing/2014/main" id="{1226A6FB-9C4C-5541-86BB-046A5A3FFE51}"/>
                </a:ext>
              </a:extLst>
            </p:cNvPr>
            <p:cNvSpPr/>
            <p:nvPr/>
          </p:nvSpPr>
          <p:spPr>
            <a:xfrm>
              <a:off x="5544000" y="3837600"/>
              <a:ext cx="540000" cy="1976400"/>
            </a:xfrm>
            <a:custGeom>
              <a:avLst/>
              <a:gdLst>
                <a:gd name="connsiteX0" fmla="*/ 334800 w 540000"/>
                <a:gd name="connsiteY0" fmla="*/ 0 h 1976400"/>
                <a:gd name="connsiteX1" fmla="*/ 540000 w 540000"/>
                <a:gd name="connsiteY1" fmla="*/ 0 h 1976400"/>
                <a:gd name="connsiteX2" fmla="*/ 540000 w 540000"/>
                <a:gd name="connsiteY2" fmla="*/ 1738800 h 1976400"/>
                <a:gd name="connsiteX3" fmla="*/ 0 w 540000"/>
                <a:gd name="connsiteY3" fmla="*/ 1738800 h 1976400"/>
                <a:gd name="connsiteX4" fmla="*/ 0 w 540000"/>
                <a:gd name="connsiteY4" fmla="*/ 1976400 h 19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000" h="1976400">
                  <a:moveTo>
                    <a:pt x="334800" y="0"/>
                  </a:moveTo>
                  <a:lnTo>
                    <a:pt x="540000" y="0"/>
                  </a:lnTo>
                  <a:lnTo>
                    <a:pt x="540000" y="1738800"/>
                  </a:lnTo>
                  <a:lnTo>
                    <a:pt x="0" y="1738800"/>
                  </a:lnTo>
                  <a:lnTo>
                    <a:pt x="0" y="1976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5" name="Freihandform 1344">
              <a:extLst>
                <a:ext uri="{FF2B5EF4-FFF2-40B4-BE49-F238E27FC236}">
                  <a16:creationId xmlns:a16="http://schemas.microsoft.com/office/drawing/2014/main" id="{FBC12BE0-9E9C-8A4D-A38D-63FFF7970DE5}"/>
                </a:ext>
              </a:extLst>
            </p:cNvPr>
            <p:cNvSpPr/>
            <p:nvPr/>
          </p:nvSpPr>
          <p:spPr>
            <a:xfrm>
              <a:off x="5346000" y="1044000"/>
              <a:ext cx="2757600" cy="442800"/>
            </a:xfrm>
            <a:custGeom>
              <a:avLst/>
              <a:gdLst>
                <a:gd name="connsiteX0" fmla="*/ 0 w 2757600"/>
                <a:gd name="connsiteY0" fmla="*/ 0 h 442800"/>
                <a:gd name="connsiteX1" fmla="*/ 0 w 2757600"/>
                <a:gd name="connsiteY1" fmla="*/ 273600 h 442800"/>
                <a:gd name="connsiteX2" fmla="*/ 2757600 w 2757600"/>
                <a:gd name="connsiteY2" fmla="*/ 273600 h 442800"/>
                <a:gd name="connsiteX3" fmla="*/ 2757600 w 2757600"/>
                <a:gd name="connsiteY3" fmla="*/ 442800 h 442800"/>
              </a:gdLst>
              <a:ahLst/>
              <a:cxnLst>
                <a:cxn ang="0">
                  <a:pos x="connsiteX0" y="connsiteY0"/>
                </a:cxn>
                <a:cxn ang="0">
                  <a:pos x="connsiteX1" y="connsiteY1"/>
                </a:cxn>
                <a:cxn ang="0">
                  <a:pos x="connsiteX2" y="connsiteY2"/>
                </a:cxn>
                <a:cxn ang="0">
                  <a:pos x="connsiteX3" y="connsiteY3"/>
                </a:cxn>
              </a:cxnLst>
              <a:rect l="l" t="t" r="r" b="b"/>
              <a:pathLst>
                <a:path w="2757600" h="442800">
                  <a:moveTo>
                    <a:pt x="0" y="0"/>
                  </a:moveTo>
                  <a:lnTo>
                    <a:pt x="0" y="273600"/>
                  </a:lnTo>
                  <a:lnTo>
                    <a:pt x="2757600" y="273600"/>
                  </a:lnTo>
                  <a:lnTo>
                    <a:pt x="2757600" y="442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6" name="Freihandform 1345">
              <a:extLst>
                <a:ext uri="{FF2B5EF4-FFF2-40B4-BE49-F238E27FC236}">
                  <a16:creationId xmlns:a16="http://schemas.microsoft.com/office/drawing/2014/main" id="{4131177E-DED9-4542-890B-B0516B9D5E9F}"/>
                </a:ext>
              </a:extLst>
            </p:cNvPr>
            <p:cNvSpPr/>
            <p:nvPr/>
          </p:nvSpPr>
          <p:spPr>
            <a:xfrm>
              <a:off x="7109999" y="896400"/>
              <a:ext cx="297316" cy="1638838"/>
            </a:xfrm>
            <a:custGeom>
              <a:avLst/>
              <a:gdLst>
                <a:gd name="connsiteX0" fmla="*/ 50400 w 291600"/>
                <a:gd name="connsiteY0" fmla="*/ 0 h 1656000"/>
                <a:gd name="connsiteX1" fmla="*/ 291600 w 291600"/>
                <a:gd name="connsiteY1" fmla="*/ 0 h 1656000"/>
                <a:gd name="connsiteX2" fmla="*/ 291600 w 291600"/>
                <a:gd name="connsiteY2" fmla="*/ 1656000 h 1656000"/>
                <a:gd name="connsiteX3" fmla="*/ 0 w 291600"/>
                <a:gd name="connsiteY3" fmla="*/ 1656000 h 1656000"/>
              </a:gdLst>
              <a:ahLst/>
              <a:cxnLst>
                <a:cxn ang="0">
                  <a:pos x="connsiteX0" y="connsiteY0"/>
                </a:cxn>
                <a:cxn ang="0">
                  <a:pos x="connsiteX1" y="connsiteY1"/>
                </a:cxn>
                <a:cxn ang="0">
                  <a:pos x="connsiteX2" y="connsiteY2"/>
                </a:cxn>
                <a:cxn ang="0">
                  <a:pos x="connsiteX3" y="connsiteY3"/>
                </a:cxn>
              </a:cxnLst>
              <a:rect l="l" t="t" r="r" b="b"/>
              <a:pathLst>
                <a:path w="291600" h="1656000">
                  <a:moveTo>
                    <a:pt x="50400" y="0"/>
                  </a:moveTo>
                  <a:lnTo>
                    <a:pt x="291600" y="0"/>
                  </a:lnTo>
                  <a:lnTo>
                    <a:pt x="291600" y="1656000"/>
                  </a:lnTo>
                  <a:lnTo>
                    <a:pt x="0" y="1656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47" name="Freihandform 1346">
              <a:extLst>
                <a:ext uri="{FF2B5EF4-FFF2-40B4-BE49-F238E27FC236}">
                  <a16:creationId xmlns:a16="http://schemas.microsoft.com/office/drawing/2014/main" id="{44B1FF2B-EBF6-C645-A92E-F0C03B29726E}"/>
                </a:ext>
              </a:extLst>
            </p:cNvPr>
            <p:cNvSpPr/>
            <p:nvPr/>
          </p:nvSpPr>
          <p:spPr>
            <a:xfrm>
              <a:off x="7106400" y="892800"/>
              <a:ext cx="583200" cy="1710000"/>
            </a:xfrm>
            <a:custGeom>
              <a:avLst/>
              <a:gdLst>
                <a:gd name="connsiteX0" fmla="*/ 583200 w 583200"/>
                <a:gd name="connsiteY0" fmla="*/ 0 h 1710000"/>
                <a:gd name="connsiteX1" fmla="*/ 370800 w 583200"/>
                <a:gd name="connsiteY1" fmla="*/ 0 h 1710000"/>
                <a:gd name="connsiteX2" fmla="*/ 370800 w 583200"/>
                <a:gd name="connsiteY2" fmla="*/ 1710000 h 1710000"/>
                <a:gd name="connsiteX3" fmla="*/ 0 w 583200"/>
                <a:gd name="connsiteY3" fmla="*/ 1710000 h 1710000"/>
              </a:gdLst>
              <a:ahLst/>
              <a:cxnLst>
                <a:cxn ang="0">
                  <a:pos x="connsiteX0" y="connsiteY0"/>
                </a:cxn>
                <a:cxn ang="0">
                  <a:pos x="connsiteX1" y="connsiteY1"/>
                </a:cxn>
                <a:cxn ang="0">
                  <a:pos x="connsiteX2" y="connsiteY2"/>
                </a:cxn>
                <a:cxn ang="0">
                  <a:pos x="connsiteX3" y="connsiteY3"/>
                </a:cxn>
              </a:cxnLst>
              <a:rect l="l" t="t" r="r" b="b"/>
              <a:pathLst>
                <a:path w="583200" h="1710000">
                  <a:moveTo>
                    <a:pt x="583200" y="0"/>
                  </a:moveTo>
                  <a:lnTo>
                    <a:pt x="370800" y="0"/>
                  </a:lnTo>
                  <a:lnTo>
                    <a:pt x="370800" y="1710000"/>
                  </a:lnTo>
                  <a:lnTo>
                    <a:pt x="0" y="171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8" name="Freihandform 1347">
              <a:extLst>
                <a:ext uri="{FF2B5EF4-FFF2-40B4-BE49-F238E27FC236}">
                  <a16:creationId xmlns:a16="http://schemas.microsoft.com/office/drawing/2014/main" id="{20DFA866-87EB-C343-9ED6-ACFD46B9BB65}"/>
                </a:ext>
              </a:extLst>
            </p:cNvPr>
            <p:cNvSpPr/>
            <p:nvPr/>
          </p:nvSpPr>
          <p:spPr>
            <a:xfrm>
              <a:off x="5799600" y="1376233"/>
              <a:ext cx="2181600" cy="142967"/>
            </a:xfrm>
            <a:custGeom>
              <a:avLst/>
              <a:gdLst>
                <a:gd name="connsiteX0" fmla="*/ 0 w 2181600"/>
                <a:gd name="connsiteY0" fmla="*/ 115200 h 115200"/>
                <a:gd name="connsiteX1" fmla="*/ 0 w 2181600"/>
                <a:gd name="connsiteY1" fmla="*/ 0 h 115200"/>
                <a:gd name="connsiteX2" fmla="*/ 2181600 w 2181600"/>
                <a:gd name="connsiteY2" fmla="*/ 0 h 115200"/>
                <a:gd name="connsiteX3" fmla="*/ 2181600 w 2181600"/>
                <a:gd name="connsiteY3" fmla="*/ 90000 h 115200"/>
              </a:gdLst>
              <a:ahLst/>
              <a:cxnLst>
                <a:cxn ang="0">
                  <a:pos x="connsiteX0" y="connsiteY0"/>
                </a:cxn>
                <a:cxn ang="0">
                  <a:pos x="connsiteX1" y="connsiteY1"/>
                </a:cxn>
                <a:cxn ang="0">
                  <a:pos x="connsiteX2" y="connsiteY2"/>
                </a:cxn>
                <a:cxn ang="0">
                  <a:pos x="connsiteX3" y="connsiteY3"/>
                </a:cxn>
              </a:cxnLst>
              <a:rect l="l" t="t" r="r" b="b"/>
              <a:pathLst>
                <a:path w="2181600" h="115200">
                  <a:moveTo>
                    <a:pt x="0" y="115200"/>
                  </a:moveTo>
                  <a:lnTo>
                    <a:pt x="0" y="0"/>
                  </a:lnTo>
                  <a:lnTo>
                    <a:pt x="2181600" y="0"/>
                  </a:lnTo>
                  <a:lnTo>
                    <a:pt x="2181600" y="9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9" name="Freihandform 1348">
              <a:extLst>
                <a:ext uri="{FF2B5EF4-FFF2-40B4-BE49-F238E27FC236}">
                  <a16:creationId xmlns:a16="http://schemas.microsoft.com/office/drawing/2014/main" id="{BBE58729-A3C4-104D-AEC4-7539C2D64C92}"/>
                </a:ext>
              </a:extLst>
            </p:cNvPr>
            <p:cNvSpPr/>
            <p:nvPr/>
          </p:nvSpPr>
          <p:spPr>
            <a:xfrm>
              <a:off x="7156800" y="1695600"/>
              <a:ext cx="457200" cy="0"/>
            </a:xfrm>
            <a:custGeom>
              <a:avLst/>
              <a:gdLst>
                <a:gd name="connsiteX0" fmla="*/ 457200 w 457200"/>
                <a:gd name="connsiteY0" fmla="*/ 0 h 0"/>
                <a:gd name="connsiteX1" fmla="*/ 0 w 457200"/>
                <a:gd name="connsiteY1" fmla="*/ 0 h 0"/>
              </a:gdLst>
              <a:ahLst/>
              <a:cxnLst>
                <a:cxn ang="0">
                  <a:pos x="connsiteX0" y="connsiteY0"/>
                </a:cxn>
                <a:cxn ang="0">
                  <a:pos x="connsiteX1" y="connsiteY1"/>
                </a:cxn>
              </a:cxnLst>
              <a:rect l="l" t="t" r="r" b="b"/>
              <a:pathLst>
                <a:path w="457200">
                  <a:moveTo>
                    <a:pt x="457200" y="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0" name="Freihandform 1349">
              <a:extLst>
                <a:ext uri="{FF2B5EF4-FFF2-40B4-BE49-F238E27FC236}">
                  <a16:creationId xmlns:a16="http://schemas.microsoft.com/office/drawing/2014/main" id="{E07C9DF3-53FF-144D-B6C7-4653420BF1BE}"/>
                </a:ext>
              </a:extLst>
            </p:cNvPr>
            <p:cNvSpPr/>
            <p:nvPr/>
          </p:nvSpPr>
          <p:spPr>
            <a:xfrm>
              <a:off x="5486400" y="1051200"/>
              <a:ext cx="1238400" cy="464400"/>
            </a:xfrm>
            <a:custGeom>
              <a:avLst/>
              <a:gdLst>
                <a:gd name="connsiteX0" fmla="*/ 0 w 1238400"/>
                <a:gd name="connsiteY0" fmla="*/ 464400 h 464400"/>
                <a:gd name="connsiteX1" fmla="*/ 0 w 1238400"/>
                <a:gd name="connsiteY1" fmla="*/ 122400 h 464400"/>
                <a:gd name="connsiteX2" fmla="*/ 1238400 w 1238400"/>
                <a:gd name="connsiteY2" fmla="*/ 122400 h 464400"/>
                <a:gd name="connsiteX3" fmla="*/ 1238400 w 1238400"/>
                <a:gd name="connsiteY3" fmla="*/ 0 h 464400"/>
              </a:gdLst>
              <a:ahLst/>
              <a:cxnLst>
                <a:cxn ang="0">
                  <a:pos x="connsiteX0" y="connsiteY0"/>
                </a:cxn>
                <a:cxn ang="0">
                  <a:pos x="connsiteX1" y="connsiteY1"/>
                </a:cxn>
                <a:cxn ang="0">
                  <a:pos x="connsiteX2" y="connsiteY2"/>
                </a:cxn>
                <a:cxn ang="0">
                  <a:pos x="connsiteX3" y="connsiteY3"/>
                </a:cxn>
              </a:cxnLst>
              <a:rect l="l" t="t" r="r" b="b"/>
              <a:pathLst>
                <a:path w="1238400" h="464400">
                  <a:moveTo>
                    <a:pt x="0" y="464400"/>
                  </a:moveTo>
                  <a:lnTo>
                    <a:pt x="0" y="122400"/>
                  </a:lnTo>
                  <a:lnTo>
                    <a:pt x="1238400" y="122400"/>
                  </a:lnTo>
                  <a:lnTo>
                    <a:pt x="1238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1" name="Freihandform 1350">
              <a:extLst>
                <a:ext uri="{FF2B5EF4-FFF2-40B4-BE49-F238E27FC236}">
                  <a16:creationId xmlns:a16="http://schemas.microsoft.com/office/drawing/2014/main" id="{CDBC4775-AFD5-5F42-BFFD-22813B361C58}"/>
                </a:ext>
              </a:extLst>
            </p:cNvPr>
            <p:cNvSpPr/>
            <p:nvPr/>
          </p:nvSpPr>
          <p:spPr>
            <a:xfrm>
              <a:off x="5554800" y="1051200"/>
              <a:ext cx="2545200" cy="464400"/>
            </a:xfrm>
            <a:custGeom>
              <a:avLst/>
              <a:gdLst>
                <a:gd name="connsiteX0" fmla="*/ 0 w 2545200"/>
                <a:gd name="connsiteY0" fmla="*/ 464400 h 464400"/>
                <a:gd name="connsiteX1" fmla="*/ 0 w 2545200"/>
                <a:gd name="connsiteY1" fmla="*/ 176400 h 464400"/>
                <a:gd name="connsiteX2" fmla="*/ 2545200 w 2545200"/>
                <a:gd name="connsiteY2" fmla="*/ 176400 h 464400"/>
                <a:gd name="connsiteX3" fmla="*/ 2545200 w 2545200"/>
                <a:gd name="connsiteY3" fmla="*/ 0 h 464400"/>
              </a:gdLst>
              <a:ahLst/>
              <a:cxnLst>
                <a:cxn ang="0">
                  <a:pos x="connsiteX0" y="connsiteY0"/>
                </a:cxn>
                <a:cxn ang="0">
                  <a:pos x="connsiteX1" y="connsiteY1"/>
                </a:cxn>
                <a:cxn ang="0">
                  <a:pos x="connsiteX2" y="connsiteY2"/>
                </a:cxn>
                <a:cxn ang="0">
                  <a:pos x="connsiteX3" y="connsiteY3"/>
                </a:cxn>
              </a:cxnLst>
              <a:rect l="l" t="t" r="r" b="b"/>
              <a:pathLst>
                <a:path w="2545200" h="464400">
                  <a:moveTo>
                    <a:pt x="0" y="464400"/>
                  </a:moveTo>
                  <a:lnTo>
                    <a:pt x="0" y="176400"/>
                  </a:lnTo>
                  <a:lnTo>
                    <a:pt x="2545200" y="176400"/>
                  </a:lnTo>
                  <a:lnTo>
                    <a:pt x="25452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2" name="Freihandform 1351">
              <a:extLst>
                <a:ext uri="{FF2B5EF4-FFF2-40B4-BE49-F238E27FC236}">
                  <a16:creationId xmlns:a16="http://schemas.microsoft.com/office/drawing/2014/main" id="{400D7168-63C1-2B42-999B-E04CECF0C315}"/>
                </a:ext>
              </a:extLst>
            </p:cNvPr>
            <p:cNvSpPr/>
            <p:nvPr/>
          </p:nvSpPr>
          <p:spPr>
            <a:xfrm>
              <a:off x="6825600" y="2721600"/>
              <a:ext cx="1292400" cy="684000"/>
            </a:xfrm>
            <a:custGeom>
              <a:avLst/>
              <a:gdLst>
                <a:gd name="connsiteX0" fmla="*/ 1292400 w 1292400"/>
                <a:gd name="connsiteY0" fmla="*/ 684000 h 684000"/>
                <a:gd name="connsiteX1" fmla="*/ 1292400 w 1292400"/>
                <a:gd name="connsiteY1" fmla="*/ 277200 h 684000"/>
                <a:gd name="connsiteX2" fmla="*/ 0 w 1292400"/>
                <a:gd name="connsiteY2" fmla="*/ 277200 h 684000"/>
                <a:gd name="connsiteX3" fmla="*/ 0 w 1292400"/>
                <a:gd name="connsiteY3" fmla="*/ 0 h 684000"/>
              </a:gdLst>
              <a:ahLst/>
              <a:cxnLst>
                <a:cxn ang="0">
                  <a:pos x="connsiteX0" y="connsiteY0"/>
                </a:cxn>
                <a:cxn ang="0">
                  <a:pos x="connsiteX1" y="connsiteY1"/>
                </a:cxn>
                <a:cxn ang="0">
                  <a:pos x="connsiteX2" y="connsiteY2"/>
                </a:cxn>
                <a:cxn ang="0">
                  <a:pos x="connsiteX3" y="connsiteY3"/>
                </a:cxn>
              </a:cxnLst>
              <a:rect l="l" t="t" r="r" b="b"/>
              <a:pathLst>
                <a:path w="1292400" h="684000">
                  <a:moveTo>
                    <a:pt x="1292400" y="684000"/>
                  </a:moveTo>
                  <a:lnTo>
                    <a:pt x="1292400" y="277200"/>
                  </a:lnTo>
                  <a:lnTo>
                    <a:pt x="0" y="27720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4" name="Freihandform 1353">
              <a:extLst>
                <a:ext uri="{FF2B5EF4-FFF2-40B4-BE49-F238E27FC236}">
                  <a16:creationId xmlns:a16="http://schemas.microsoft.com/office/drawing/2014/main" id="{E2A8C0CB-3123-7441-9F74-C6A8C1D2A592}"/>
                </a:ext>
              </a:extLst>
            </p:cNvPr>
            <p:cNvSpPr/>
            <p:nvPr/>
          </p:nvSpPr>
          <p:spPr>
            <a:xfrm>
              <a:off x="4518000" y="5965200"/>
              <a:ext cx="360000" cy="0"/>
            </a:xfrm>
            <a:custGeom>
              <a:avLst/>
              <a:gdLst>
                <a:gd name="connsiteX0" fmla="*/ 0 w 360000"/>
                <a:gd name="connsiteY0" fmla="*/ 0 h 0"/>
                <a:gd name="connsiteX1" fmla="*/ 360000 w 360000"/>
                <a:gd name="connsiteY1" fmla="*/ 0 h 0"/>
              </a:gdLst>
              <a:ahLst/>
              <a:cxnLst>
                <a:cxn ang="0">
                  <a:pos x="connsiteX0" y="connsiteY0"/>
                </a:cxn>
                <a:cxn ang="0">
                  <a:pos x="connsiteX1" y="connsiteY1"/>
                </a:cxn>
              </a:cxnLst>
              <a:rect l="l" t="t" r="r" b="b"/>
              <a:pathLst>
                <a:path w="360000">
                  <a:moveTo>
                    <a:pt x="0" y="0"/>
                  </a:moveTo>
                  <a:lnTo>
                    <a:pt x="3600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55" name="Textfeld gelb">
            <a:extLst>
              <a:ext uri="{FF2B5EF4-FFF2-40B4-BE49-F238E27FC236}">
                <a16:creationId xmlns:a16="http://schemas.microsoft.com/office/drawing/2014/main" id="{58CFE6D3-FB1F-E845-8275-C75EDDE48253}"/>
              </a:ext>
            </a:extLst>
          </p:cNvPr>
          <p:cNvGrpSpPr>
            <a:grpSpLocks/>
          </p:cNvGrpSpPr>
          <p:nvPr/>
        </p:nvGrpSpPr>
        <p:grpSpPr bwMode="auto">
          <a:xfrm>
            <a:off x="701675" y="750888"/>
            <a:ext cx="2389188" cy="5287962"/>
            <a:chOff x="701675" y="751318"/>
            <a:chExt cx="2389775" cy="5287972"/>
          </a:xfrm>
        </p:grpSpPr>
        <p:sp>
          <p:nvSpPr>
            <p:cNvPr id="1356" name="Abgerundetes Rechteck 2">
              <a:extLst>
                <a:ext uri="{FF2B5EF4-FFF2-40B4-BE49-F238E27FC236}">
                  <a16:creationId xmlns:a16="http://schemas.microsoft.com/office/drawing/2014/main" id="{9EF35D4F-E4D6-C04D-BBF8-54C52EB6A2A0}"/>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1357" name="Abgerundetes Rechteck 1264">
              <a:extLst>
                <a:ext uri="{FF2B5EF4-FFF2-40B4-BE49-F238E27FC236}">
                  <a16:creationId xmlns:a16="http://schemas.microsoft.com/office/drawing/2014/main" id="{2F9A65C3-5181-1847-A199-CBA60250E734}"/>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358" name="Abgerundetes Rechteck 1266">
              <a:extLst>
                <a:ext uri="{FF2B5EF4-FFF2-40B4-BE49-F238E27FC236}">
                  <a16:creationId xmlns:a16="http://schemas.microsoft.com/office/drawing/2014/main" id="{18C3D135-5319-B74F-B008-B2967A59B538}"/>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359" name="Abgerundetes Rechteck 1267">
              <a:extLst>
                <a:ext uri="{FF2B5EF4-FFF2-40B4-BE49-F238E27FC236}">
                  <a16:creationId xmlns:a16="http://schemas.microsoft.com/office/drawing/2014/main" id="{4FB49A4F-6092-2644-8D0F-5CE9D34D2E97}"/>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360" name="Abgerundetes Rechteck 1268">
              <a:extLst>
                <a:ext uri="{FF2B5EF4-FFF2-40B4-BE49-F238E27FC236}">
                  <a16:creationId xmlns:a16="http://schemas.microsoft.com/office/drawing/2014/main" id="{63B2B183-D695-9541-915F-30DBAF2C93F3}"/>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361" name="Abgerundetes Rechteck 1269">
              <a:extLst>
                <a:ext uri="{FF2B5EF4-FFF2-40B4-BE49-F238E27FC236}">
                  <a16:creationId xmlns:a16="http://schemas.microsoft.com/office/drawing/2014/main" id="{870B2A01-D57D-7747-A1EE-F434BA326E6E}"/>
                </a:ext>
              </a:extLst>
            </p:cNvPr>
            <p:cNvSpPr/>
            <p:nvPr/>
          </p:nvSpPr>
          <p:spPr>
            <a:xfrm>
              <a:off x="966910" y="3944838"/>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Slums</a:t>
              </a:r>
            </a:p>
          </p:txBody>
        </p:sp>
        <p:sp>
          <p:nvSpPr>
            <p:cNvPr id="1362" name="Abgerundetes Rechteck 1270">
              <a:extLst>
                <a:ext uri="{FF2B5EF4-FFF2-40B4-BE49-F238E27FC236}">
                  <a16:creationId xmlns:a16="http://schemas.microsoft.com/office/drawing/2014/main" id="{4B6397ED-28C2-9C48-9D13-085C85B4B2AE}"/>
                </a:ext>
              </a:extLst>
            </p:cNvPr>
            <p:cNvSpPr/>
            <p:nvPr/>
          </p:nvSpPr>
          <p:spPr>
            <a:xfrm>
              <a:off x="930910" y="4547063"/>
              <a:ext cx="46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Umwelt-</a:t>
              </a:r>
            </a:p>
            <a:p>
              <a:pPr eaLnBrk="1" hangingPunct="1">
                <a:defRPr/>
              </a:pPr>
              <a:r>
                <a:rPr lang="de-DE" sz="750" dirty="0">
                  <a:solidFill>
                    <a:srgbClr val="000000"/>
                  </a:solidFill>
                </a:rPr>
                <a:t>flucht</a:t>
              </a:r>
            </a:p>
          </p:txBody>
        </p:sp>
        <p:sp>
          <p:nvSpPr>
            <p:cNvPr id="1363" name="Abgerundetes Rechteck 1271">
              <a:extLst>
                <a:ext uri="{FF2B5EF4-FFF2-40B4-BE49-F238E27FC236}">
                  <a16:creationId xmlns:a16="http://schemas.microsoft.com/office/drawing/2014/main" id="{5B45F41D-1246-C04A-BDCB-16223828D80B}"/>
                </a:ext>
              </a:extLst>
            </p:cNvPr>
            <p:cNvSpPr/>
            <p:nvPr/>
          </p:nvSpPr>
          <p:spPr>
            <a:xfrm>
              <a:off x="885271" y="5223019"/>
              <a:ext cx="559279"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Krankheit</a:t>
              </a:r>
            </a:p>
          </p:txBody>
        </p:sp>
        <p:sp>
          <p:nvSpPr>
            <p:cNvPr id="1364" name="Abgerundetes Rechteck 1272">
              <a:extLst>
                <a:ext uri="{FF2B5EF4-FFF2-40B4-BE49-F238E27FC236}">
                  <a16:creationId xmlns:a16="http://schemas.microsoft.com/office/drawing/2014/main" id="{25267AAA-36C8-5940-8FF7-BDF8841F7947}"/>
                </a:ext>
              </a:extLst>
            </p:cNvPr>
            <p:cNvSpPr/>
            <p:nvPr/>
          </p:nvSpPr>
          <p:spPr>
            <a:xfrm>
              <a:off x="966910" y="5823290"/>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Armut</a:t>
              </a:r>
            </a:p>
          </p:txBody>
        </p:sp>
        <p:sp>
          <p:nvSpPr>
            <p:cNvPr id="1365" name="Abgerundetes Rechteck 1273">
              <a:extLst>
                <a:ext uri="{FF2B5EF4-FFF2-40B4-BE49-F238E27FC236}">
                  <a16:creationId xmlns:a16="http://schemas.microsoft.com/office/drawing/2014/main" id="{7CF3B5F4-99C3-A940-8A3D-FD4EE621795F}"/>
                </a:ext>
              </a:extLst>
            </p:cNvPr>
            <p:cNvSpPr/>
            <p:nvPr/>
          </p:nvSpPr>
          <p:spPr>
            <a:xfrm>
              <a:off x="2491553" y="5823290"/>
              <a:ext cx="468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Hunger</a:t>
              </a:r>
            </a:p>
          </p:txBody>
        </p:sp>
        <p:sp>
          <p:nvSpPr>
            <p:cNvPr id="1366" name="Abgerundetes Rechteck 1274">
              <a:extLst>
                <a:ext uri="{FF2B5EF4-FFF2-40B4-BE49-F238E27FC236}">
                  <a16:creationId xmlns:a16="http://schemas.microsoft.com/office/drawing/2014/main" id="{A16800AC-52DC-9E48-960D-86281B4090B5}"/>
                </a:ext>
              </a:extLst>
            </p:cNvPr>
            <p:cNvSpPr/>
            <p:nvPr/>
          </p:nvSpPr>
          <p:spPr>
            <a:xfrm>
              <a:off x="2437553" y="5068888"/>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Konflikte,</a:t>
              </a:r>
            </a:p>
            <a:p>
              <a:pPr eaLnBrk="1" hangingPunct="1">
                <a:defRPr/>
              </a:pPr>
              <a:r>
                <a:rPr lang="de-DE" sz="750" dirty="0">
                  <a:solidFill>
                    <a:srgbClr val="000000"/>
                  </a:solidFill>
                </a:rPr>
                <a:t>Krieg</a:t>
              </a:r>
            </a:p>
          </p:txBody>
        </p:sp>
        <p:sp>
          <p:nvSpPr>
            <p:cNvPr id="1367" name="Abgerundetes Rechteck 1275">
              <a:extLst>
                <a:ext uri="{FF2B5EF4-FFF2-40B4-BE49-F238E27FC236}">
                  <a16:creationId xmlns:a16="http://schemas.microsoft.com/office/drawing/2014/main" id="{0341F329-F9B9-3541-8B8F-ACAAF6749481}"/>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368" name="Abgerundetes Rechteck 1276">
              <a:extLst>
                <a:ext uri="{FF2B5EF4-FFF2-40B4-BE49-F238E27FC236}">
                  <a16:creationId xmlns:a16="http://schemas.microsoft.com/office/drawing/2014/main" id="{57BC23C3-39CE-B04F-A912-22ED11BE833B}"/>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369" name="Textfeld orange">
            <a:extLst>
              <a:ext uri="{FF2B5EF4-FFF2-40B4-BE49-F238E27FC236}">
                <a16:creationId xmlns:a16="http://schemas.microsoft.com/office/drawing/2014/main" id="{876FF839-E659-9940-BD7D-4D6D37AEB7CE}"/>
              </a:ext>
            </a:extLst>
          </p:cNvPr>
          <p:cNvGrpSpPr>
            <a:grpSpLocks/>
          </p:cNvGrpSpPr>
          <p:nvPr/>
        </p:nvGrpSpPr>
        <p:grpSpPr bwMode="auto">
          <a:xfrm>
            <a:off x="2293938" y="750888"/>
            <a:ext cx="2214562" cy="4410075"/>
            <a:chOff x="2293553" y="751318"/>
            <a:chExt cx="2215694" cy="4409182"/>
          </a:xfrm>
        </p:grpSpPr>
        <p:sp>
          <p:nvSpPr>
            <p:cNvPr id="1370" name="Abgerundetes Rechteck 1278">
              <a:extLst>
                <a:ext uri="{FF2B5EF4-FFF2-40B4-BE49-F238E27FC236}">
                  <a16:creationId xmlns:a16="http://schemas.microsoft.com/office/drawing/2014/main" id="{1E934EEC-CDB5-1B46-832C-3C5710E38EFA}"/>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371" name="Abgerundetes Rechteck 1279">
              <a:extLst>
                <a:ext uri="{FF2B5EF4-FFF2-40B4-BE49-F238E27FC236}">
                  <a16:creationId xmlns:a16="http://schemas.microsoft.com/office/drawing/2014/main" id="{70072CA7-EDB8-FE4E-8131-BA1642F52D70}"/>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372" name="Abgerundetes Rechteck 1280">
              <a:extLst>
                <a:ext uri="{FF2B5EF4-FFF2-40B4-BE49-F238E27FC236}">
                  <a16:creationId xmlns:a16="http://schemas.microsoft.com/office/drawing/2014/main" id="{8FCA3BAD-E0BB-B748-B7AA-371F23AF4573}"/>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1373" name="Abgerundetes Rechteck 1281">
              <a:extLst>
                <a:ext uri="{FF2B5EF4-FFF2-40B4-BE49-F238E27FC236}">
                  <a16:creationId xmlns:a16="http://schemas.microsoft.com/office/drawing/2014/main" id="{802D4789-F385-B346-AAA4-678B5028C58F}"/>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374" name="Abgerundetes Rechteck 1282">
              <a:extLst>
                <a:ext uri="{FF2B5EF4-FFF2-40B4-BE49-F238E27FC236}">
                  <a16:creationId xmlns:a16="http://schemas.microsoft.com/office/drawing/2014/main" id="{84082307-9F2C-BE4D-B462-0FC3A489C562}"/>
                </a:ext>
              </a:extLst>
            </p:cNvPr>
            <p:cNvSpPr/>
            <p:nvPr/>
          </p:nvSpPr>
          <p:spPr>
            <a:xfrm>
              <a:off x="3609247" y="751318"/>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Rohstoff-</a:t>
              </a:r>
            </a:p>
            <a:p>
              <a:pPr eaLnBrk="1" hangingPunct="1">
                <a:defRPr/>
              </a:pPr>
              <a:r>
                <a:rPr lang="de-DE" sz="750" dirty="0" err="1">
                  <a:solidFill>
                    <a:srgbClr val="000000"/>
                  </a:solidFill>
                </a:rPr>
                <a:t>verknappung</a:t>
              </a:r>
              <a:endParaRPr lang="de-DE" sz="750" dirty="0">
                <a:solidFill>
                  <a:srgbClr val="000000"/>
                </a:solidFill>
              </a:endParaRPr>
            </a:p>
          </p:txBody>
        </p:sp>
        <p:sp>
          <p:nvSpPr>
            <p:cNvPr id="1375" name="Abgerundetes Rechteck 1283">
              <a:extLst>
                <a:ext uri="{FF2B5EF4-FFF2-40B4-BE49-F238E27FC236}">
                  <a16:creationId xmlns:a16="http://schemas.microsoft.com/office/drawing/2014/main" id="{915097A8-DA9A-FD4B-B7AC-FF54A1D6EA13}"/>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376" name="Abgerundetes Rechteck 1284">
              <a:extLst>
                <a:ext uri="{FF2B5EF4-FFF2-40B4-BE49-F238E27FC236}">
                  <a16:creationId xmlns:a16="http://schemas.microsoft.com/office/drawing/2014/main" id="{C04FFCBC-D9DF-5742-BAE7-C1A2FE4AF577}"/>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77" name="Abgerundetes Rechteck 1285">
              <a:extLst>
                <a:ext uri="{FF2B5EF4-FFF2-40B4-BE49-F238E27FC236}">
                  <a16:creationId xmlns:a16="http://schemas.microsoft.com/office/drawing/2014/main" id="{4DD01975-A7F6-5843-A8F0-C3AE5A7C0CEB}"/>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78" name="Abgerundetes Rechteck 1286">
              <a:extLst>
                <a:ext uri="{FF2B5EF4-FFF2-40B4-BE49-F238E27FC236}">
                  <a16:creationId xmlns:a16="http://schemas.microsoft.com/office/drawing/2014/main" id="{0313E921-B054-744B-BDCE-37FE478292E1}"/>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sp>
          <p:nvSpPr>
            <p:cNvPr id="1379" name="Abgerundetes Rechteck 1287">
              <a:extLst>
                <a:ext uri="{FF2B5EF4-FFF2-40B4-BE49-F238E27FC236}">
                  <a16:creationId xmlns:a16="http://schemas.microsoft.com/office/drawing/2014/main" id="{43724C0C-EDE8-6945-B23B-E7A1214EFE87}"/>
                </a:ext>
              </a:extLst>
            </p:cNvPr>
            <p:cNvSpPr/>
            <p:nvPr/>
          </p:nvSpPr>
          <p:spPr>
            <a:xfrm>
              <a:off x="3501247" y="4872500"/>
              <a:ext cx="1008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nicht nachhaltiges</a:t>
              </a:r>
            </a:p>
            <a:p>
              <a:pPr eaLnBrk="1" hangingPunct="1">
                <a:defRPr/>
              </a:pPr>
              <a:r>
                <a:rPr lang="de-DE" sz="750" dirty="0">
                  <a:solidFill>
                    <a:srgbClr val="000000"/>
                  </a:solidFill>
                </a:rPr>
                <a:t>Wirtschaften</a:t>
              </a:r>
            </a:p>
          </p:txBody>
        </p:sp>
      </p:grpSp>
      <p:grpSp>
        <p:nvGrpSpPr>
          <p:cNvPr id="1380" name="Textfeld braun">
            <a:extLst>
              <a:ext uri="{FF2B5EF4-FFF2-40B4-BE49-F238E27FC236}">
                <a16:creationId xmlns:a16="http://schemas.microsoft.com/office/drawing/2014/main" id="{8A6D1AAD-CABB-1C45-A5ED-857E8493DB35}"/>
              </a:ext>
            </a:extLst>
          </p:cNvPr>
          <p:cNvGrpSpPr>
            <a:grpSpLocks/>
          </p:cNvGrpSpPr>
          <p:nvPr/>
        </p:nvGrpSpPr>
        <p:grpSpPr bwMode="auto">
          <a:xfrm>
            <a:off x="3502025" y="5751359"/>
            <a:ext cx="2317252" cy="287481"/>
            <a:chOff x="3501247" y="5751290"/>
            <a:chExt cx="2317701" cy="288000"/>
          </a:xfrm>
        </p:grpSpPr>
        <p:sp>
          <p:nvSpPr>
            <p:cNvPr id="1381" name="Abgerundetes Rechteck 1288">
              <a:extLst>
                <a:ext uri="{FF2B5EF4-FFF2-40B4-BE49-F238E27FC236}">
                  <a16:creationId xmlns:a16="http://schemas.microsoft.com/office/drawing/2014/main" id="{D4D43676-4F70-EE49-9445-526061614E5A}"/>
                </a:ext>
              </a:extLst>
            </p:cNvPr>
            <p:cNvSpPr/>
            <p:nvPr/>
          </p:nvSpPr>
          <p:spPr>
            <a:xfrm>
              <a:off x="3501247" y="5751290"/>
              <a:ext cx="1008000" cy="288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Überbeanspruchung</a:t>
              </a:r>
            </a:p>
            <a:p>
              <a:pPr eaLnBrk="1" hangingPunct="1">
                <a:defRPr/>
              </a:pPr>
              <a:r>
                <a:rPr lang="de-DE" sz="750" dirty="0">
                  <a:solidFill>
                    <a:srgbClr val="000000"/>
                  </a:solidFill>
                </a:rPr>
                <a:t>von Böden</a:t>
              </a:r>
            </a:p>
          </p:txBody>
        </p:sp>
        <p:sp>
          <p:nvSpPr>
            <p:cNvPr id="1382" name="Abgerundetes Rechteck 1289">
              <a:extLst>
                <a:ext uri="{FF2B5EF4-FFF2-40B4-BE49-F238E27FC236}">
                  <a16:creationId xmlns:a16="http://schemas.microsoft.com/office/drawing/2014/main" id="{CBC879CD-A6C3-1346-923B-C43A2B2AB54C}"/>
                </a:ext>
              </a:extLst>
            </p:cNvPr>
            <p:cNvSpPr/>
            <p:nvPr/>
          </p:nvSpPr>
          <p:spPr>
            <a:xfrm>
              <a:off x="4882948" y="5823290"/>
              <a:ext cx="936000" cy="216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Bodendegradation</a:t>
              </a:r>
            </a:p>
          </p:txBody>
        </p:sp>
      </p:grpSp>
      <p:grpSp>
        <p:nvGrpSpPr>
          <p:cNvPr id="1383" name="Textfeld dunkelblau">
            <a:extLst>
              <a:ext uri="{FF2B5EF4-FFF2-40B4-BE49-F238E27FC236}">
                <a16:creationId xmlns:a16="http://schemas.microsoft.com/office/drawing/2014/main" id="{30DDE77B-8FB8-D248-AE07-B561E82E58F0}"/>
              </a:ext>
            </a:extLst>
          </p:cNvPr>
          <p:cNvGrpSpPr>
            <a:grpSpLocks/>
          </p:cNvGrpSpPr>
          <p:nvPr/>
        </p:nvGrpSpPr>
        <p:grpSpPr bwMode="auto">
          <a:xfrm>
            <a:off x="4792663" y="3413124"/>
            <a:ext cx="3713063" cy="1102411"/>
            <a:chOff x="4792948" y="3412605"/>
            <a:chExt cx="3712507" cy="1102778"/>
          </a:xfrm>
        </p:grpSpPr>
        <p:sp>
          <p:nvSpPr>
            <p:cNvPr id="1384" name="Abgerundetes Rechteck 1501">
              <a:extLst>
                <a:ext uri="{FF2B5EF4-FFF2-40B4-BE49-F238E27FC236}">
                  <a16:creationId xmlns:a16="http://schemas.microsoft.com/office/drawing/2014/main" id="{21DDAF9A-350C-D84E-A666-E01197E5AA2F}"/>
                </a:ext>
              </a:extLst>
            </p:cNvPr>
            <p:cNvSpPr/>
            <p:nvPr/>
          </p:nvSpPr>
          <p:spPr>
            <a:xfrm>
              <a:off x="7749455" y="3412605"/>
              <a:ext cx="756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Versauerung</a:t>
              </a:r>
            </a:p>
            <a:p>
              <a:pPr eaLnBrk="1" hangingPunct="1">
                <a:defRPr/>
              </a:pPr>
              <a:r>
                <a:rPr lang="de-DE" sz="750" dirty="0">
                  <a:solidFill>
                    <a:srgbClr val="000000"/>
                  </a:solidFill>
                </a:rPr>
                <a:t>der Meere</a:t>
              </a:r>
            </a:p>
          </p:txBody>
        </p:sp>
        <p:sp>
          <p:nvSpPr>
            <p:cNvPr id="1387" name="Abgerundetes Rechteck 1510">
              <a:extLst>
                <a:ext uri="{FF2B5EF4-FFF2-40B4-BE49-F238E27FC236}">
                  <a16:creationId xmlns:a16="http://schemas.microsoft.com/office/drawing/2014/main" id="{33CBD194-BBDE-1749-A4F7-8625075B842C}"/>
                </a:ext>
              </a:extLst>
            </p:cNvPr>
            <p:cNvSpPr/>
            <p:nvPr/>
          </p:nvSpPr>
          <p:spPr>
            <a:xfrm>
              <a:off x="4792948" y="4299383"/>
              <a:ext cx="1116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Wasserverschmutzung</a:t>
              </a:r>
            </a:p>
          </p:txBody>
        </p:sp>
        <p:sp>
          <p:nvSpPr>
            <p:cNvPr id="1388" name="Abgerundetes Rechteck 1511">
              <a:extLst>
                <a:ext uri="{FF2B5EF4-FFF2-40B4-BE49-F238E27FC236}">
                  <a16:creationId xmlns:a16="http://schemas.microsoft.com/office/drawing/2014/main" id="{7665F54D-F893-8A4C-844D-1B6E7CED7790}"/>
                </a:ext>
              </a:extLst>
            </p:cNvPr>
            <p:cNvSpPr/>
            <p:nvPr/>
          </p:nvSpPr>
          <p:spPr>
            <a:xfrm>
              <a:off x="4828948" y="3673475"/>
              <a:ext cx="1044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Wasserverknappung</a:t>
              </a:r>
            </a:p>
          </p:txBody>
        </p:sp>
      </p:grpSp>
      <p:grpSp>
        <p:nvGrpSpPr>
          <p:cNvPr id="1389" name="Textfeld grün">
            <a:extLst>
              <a:ext uri="{FF2B5EF4-FFF2-40B4-BE49-F238E27FC236}">
                <a16:creationId xmlns:a16="http://schemas.microsoft.com/office/drawing/2014/main" id="{5D804A4D-40A2-EB47-B361-0775C5597432}"/>
              </a:ext>
            </a:extLst>
          </p:cNvPr>
          <p:cNvGrpSpPr>
            <a:grpSpLocks/>
          </p:cNvGrpSpPr>
          <p:nvPr/>
        </p:nvGrpSpPr>
        <p:grpSpPr bwMode="auto">
          <a:xfrm>
            <a:off x="4811713" y="2211388"/>
            <a:ext cx="2289175" cy="996950"/>
            <a:chOff x="4810948" y="2212141"/>
            <a:chExt cx="2289321" cy="995453"/>
          </a:xfrm>
        </p:grpSpPr>
        <p:sp>
          <p:nvSpPr>
            <p:cNvPr id="1390" name="Abgerundetes Rechteck 1509">
              <a:extLst>
                <a:ext uri="{FF2B5EF4-FFF2-40B4-BE49-F238E27FC236}">
                  <a16:creationId xmlns:a16="http://schemas.microsoft.com/office/drawing/2014/main" id="{276211F9-9150-2243-9895-EA94012F646E}"/>
                </a:ext>
              </a:extLst>
            </p:cNvPr>
            <p:cNvSpPr/>
            <p:nvPr/>
          </p:nvSpPr>
          <p:spPr>
            <a:xfrm>
              <a:off x="6344269" y="2422808"/>
              <a:ext cx="756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Abnahme der</a:t>
              </a:r>
            </a:p>
            <a:p>
              <a:pPr eaLnBrk="1" hangingPunct="1">
                <a:defRPr/>
              </a:pPr>
              <a:r>
                <a:rPr lang="de-DE" sz="750" dirty="0">
                  <a:solidFill>
                    <a:srgbClr val="000000"/>
                  </a:solidFill>
                </a:rPr>
                <a:t>Biodiversität</a:t>
              </a:r>
            </a:p>
          </p:txBody>
        </p:sp>
        <p:sp>
          <p:nvSpPr>
            <p:cNvPr id="1391" name="Abgerundetes Rechteck 1512">
              <a:extLst>
                <a:ext uri="{FF2B5EF4-FFF2-40B4-BE49-F238E27FC236}">
                  <a16:creationId xmlns:a16="http://schemas.microsoft.com/office/drawing/2014/main" id="{584726E2-E70B-EF41-A07E-5529A77CB918}"/>
                </a:ext>
              </a:extLst>
            </p:cNvPr>
            <p:cNvSpPr/>
            <p:nvPr/>
          </p:nvSpPr>
          <p:spPr>
            <a:xfrm>
              <a:off x="4828948" y="2991594"/>
              <a:ext cx="1044000" cy="216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Rodung von Wäldern</a:t>
              </a:r>
            </a:p>
          </p:txBody>
        </p:sp>
        <p:sp>
          <p:nvSpPr>
            <p:cNvPr id="1392" name="Abgerundetes Rechteck 1513">
              <a:extLst>
                <a:ext uri="{FF2B5EF4-FFF2-40B4-BE49-F238E27FC236}">
                  <a16:creationId xmlns:a16="http://schemas.microsoft.com/office/drawing/2014/main" id="{88C2C69C-5433-E046-876F-F153964B5C70}"/>
                </a:ext>
              </a:extLst>
            </p:cNvPr>
            <p:cNvSpPr/>
            <p:nvPr/>
          </p:nvSpPr>
          <p:spPr>
            <a:xfrm>
              <a:off x="4810948" y="2212141"/>
              <a:ext cx="1080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grpSp>
      <p:grpSp>
        <p:nvGrpSpPr>
          <p:cNvPr id="1393" name="Textfeld hellblau">
            <a:extLst>
              <a:ext uri="{FF2B5EF4-FFF2-40B4-BE49-F238E27FC236}">
                <a16:creationId xmlns:a16="http://schemas.microsoft.com/office/drawing/2014/main" id="{D5A14A3D-DF41-8240-A430-6B5AF9A471DB}"/>
              </a:ext>
            </a:extLst>
          </p:cNvPr>
          <p:cNvGrpSpPr>
            <a:grpSpLocks/>
          </p:cNvGrpSpPr>
          <p:nvPr/>
        </p:nvGrpSpPr>
        <p:grpSpPr bwMode="auto">
          <a:xfrm>
            <a:off x="4811713" y="750888"/>
            <a:ext cx="3820041" cy="1138643"/>
            <a:chOff x="4810948" y="751318"/>
            <a:chExt cx="3820507" cy="1138467"/>
          </a:xfrm>
        </p:grpSpPr>
        <p:sp>
          <p:nvSpPr>
            <p:cNvPr id="1394" name="Abgerundetes Rechteck 1493">
              <a:extLst>
                <a:ext uri="{FF2B5EF4-FFF2-40B4-BE49-F238E27FC236}">
                  <a16:creationId xmlns:a16="http://schemas.microsoft.com/office/drawing/2014/main" id="{52066CBE-ABBD-DA42-822E-BD9940AA3DD3}"/>
                </a:ext>
              </a:extLst>
            </p:cNvPr>
            <p:cNvSpPr/>
            <p:nvPr/>
          </p:nvSpPr>
          <p:spPr>
            <a:xfrm>
              <a:off x="4918948"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Veränderung der</a:t>
              </a:r>
            </a:p>
            <a:p>
              <a:pPr eaLnBrk="1" hangingPunct="1">
                <a:defRPr/>
              </a:pPr>
              <a:r>
                <a:rPr lang="de-DE" sz="750" dirty="0">
                  <a:solidFill>
                    <a:srgbClr val="000000"/>
                  </a:solidFill>
                </a:rPr>
                <a:t>Atmosphäre</a:t>
              </a:r>
            </a:p>
          </p:txBody>
        </p:sp>
        <p:sp>
          <p:nvSpPr>
            <p:cNvPr id="1395" name="Abgerundetes Rechteck 1494">
              <a:extLst>
                <a:ext uri="{FF2B5EF4-FFF2-40B4-BE49-F238E27FC236}">
                  <a16:creationId xmlns:a16="http://schemas.microsoft.com/office/drawing/2014/main" id="{0E6CDD3D-40E3-DE4E-939B-8B0D4EFA10D0}"/>
                </a:ext>
              </a:extLst>
            </p:cNvPr>
            <p:cNvSpPr/>
            <p:nvPr/>
          </p:nvSpPr>
          <p:spPr>
            <a:xfrm>
              <a:off x="6290269"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Minderung der</a:t>
              </a:r>
            </a:p>
            <a:p>
              <a:pPr eaLnBrk="1" hangingPunct="1">
                <a:defRPr/>
              </a:pPr>
              <a:r>
                <a:rPr lang="de-DE" sz="750" dirty="0">
                  <a:solidFill>
                    <a:srgbClr val="000000"/>
                  </a:solidFill>
                </a:rPr>
                <a:t>Luftqualität</a:t>
              </a:r>
            </a:p>
          </p:txBody>
        </p:sp>
        <p:sp>
          <p:nvSpPr>
            <p:cNvPr id="1396" name="Abgerundetes Rechteck 1495">
              <a:extLst>
                <a:ext uri="{FF2B5EF4-FFF2-40B4-BE49-F238E27FC236}">
                  <a16:creationId xmlns:a16="http://schemas.microsoft.com/office/drawing/2014/main" id="{EB852E61-C2AF-9741-8464-87DBD8B97720}"/>
                </a:ext>
              </a:extLst>
            </p:cNvPr>
            <p:cNvSpPr/>
            <p:nvPr/>
          </p:nvSpPr>
          <p:spPr>
            <a:xfrm>
              <a:off x="7695455"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Zerstörung der</a:t>
              </a:r>
            </a:p>
            <a:p>
              <a:pPr eaLnBrk="1" hangingPunct="1">
                <a:defRPr/>
              </a:pPr>
              <a:r>
                <a:rPr lang="de-DE" sz="750" dirty="0">
                  <a:solidFill>
                    <a:srgbClr val="000000"/>
                  </a:solidFill>
                </a:rPr>
                <a:t>Ozonschicht</a:t>
              </a:r>
            </a:p>
          </p:txBody>
        </p:sp>
        <p:sp>
          <p:nvSpPr>
            <p:cNvPr id="1397" name="Abgerundetes Rechteck 1496">
              <a:extLst>
                <a:ext uri="{FF2B5EF4-FFF2-40B4-BE49-F238E27FC236}">
                  <a16:creationId xmlns:a16="http://schemas.microsoft.com/office/drawing/2014/main" id="{565A3A3E-086D-9442-B9F9-3E3F8211355E}"/>
                </a:ext>
              </a:extLst>
            </p:cNvPr>
            <p:cNvSpPr/>
            <p:nvPr/>
          </p:nvSpPr>
          <p:spPr>
            <a:xfrm>
              <a:off x="7623455" y="1493785"/>
              <a:ext cx="1008000" cy="396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des</a:t>
              </a:r>
            </a:p>
            <a:p>
              <a:pPr eaLnBrk="1" hangingPunct="1">
                <a:defRPr/>
              </a:pPr>
              <a:r>
                <a:rPr lang="de-DE" sz="750" dirty="0">
                  <a:solidFill>
                    <a:srgbClr val="000000"/>
                  </a:solidFill>
                </a:rPr>
                <a:t>anthropogenen</a:t>
              </a:r>
            </a:p>
            <a:p>
              <a:pPr eaLnBrk="1" hangingPunct="1">
                <a:defRPr/>
              </a:pPr>
              <a:r>
                <a:rPr lang="de-DE" sz="750" dirty="0">
                  <a:solidFill>
                    <a:srgbClr val="000000"/>
                  </a:solidFill>
                </a:rPr>
                <a:t>Treibhauseffektes</a:t>
              </a:r>
            </a:p>
          </p:txBody>
        </p:sp>
        <p:sp>
          <p:nvSpPr>
            <p:cNvPr id="1399" name="Abgerundetes Rechteck 1507">
              <a:extLst>
                <a:ext uri="{FF2B5EF4-FFF2-40B4-BE49-F238E27FC236}">
                  <a16:creationId xmlns:a16="http://schemas.microsoft.com/office/drawing/2014/main" id="{2D83E878-9EF4-2A4E-A621-61F3E92CEF68}"/>
                </a:ext>
              </a:extLst>
            </p:cNvPr>
            <p:cNvSpPr/>
            <p:nvPr/>
          </p:nvSpPr>
          <p:spPr>
            <a:xfrm>
              <a:off x="6290269" y="1592820"/>
              <a:ext cx="864000" cy="216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Klimaerwärmung</a:t>
              </a:r>
            </a:p>
          </p:txBody>
        </p:sp>
        <p:sp>
          <p:nvSpPr>
            <p:cNvPr id="1401" name="Abgerundetes Rechteck 1514">
              <a:extLst>
                <a:ext uri="{FF2B5EF4-FFF2-40B4-BE49-F238E27FC236}">
                  <a16:creationId xmlns:a16="http://schemas.microsoft.com/office/drawing/2014/main" id="{93F4CC3B-E063-FC4A-85AF-36760F3842E9}"/>
                </a:ext>
              </a:extLst>
            </p:cNvPr>
            <p:cNvSpPr/>
            <p:nvPr/>
          </p:nvSpPr>
          <p:spPr>
            <a:xfrm>
              <a:off x="4810948" y="1520820"/>
              <a:ext cx="1080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Schadstoffemissionen</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0475062E-A2C3-9D44-BB40-5128306AC527}"/>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784" name="Hintergrund grau">
            <a:extLst>
              <a:ext uri="{FF2B5EF4-FFF2-40B4-BE49-F238E27FC236}">
                <a16:creationId xmlns:a16="http://schemas.microsoft.com/office/drawing/2014/main" id="{74747435-B438-9444-9C83-37FD6F191AC0}"/>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785" name="Hintergrund Trennung">
            <a:extLst>
              <a:ext uri="{FF2B5EF4-FFF2-40B4-BE49-F238E27FC236}">
                <a16:creationId xmlns:a16="http://schemas.microsoft.com/office/drawing/2014/main" id="{F0B88853-2510-614C-89C6-FA167B7823CB}"/>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786" name="Pfeile blau">
            <a:extLst>
              <a:ext uri="{FF2B5EF4-FFF2-40B4-BE49-F238E27FC236}">
                <a16:creationId xmlns:a16="http://schemas.microsoft.com/office/drawing/2014/main" id="{A31D2682-7537-2740-B1E7-B325CFB3AB7C}"/>
              </a:ext>
            </a:extLst>
          </p:cNvPr>
          <p:cNvGrpSpPr/>
          <p:nvPr/>
        </p:nvGrpSpPr>
        <p:grpSpPr>
          <a:xfrm>
            <a:off x="352425" y="831850"/>
            <a:ext cx="7765575" cy="5289550"/>
            <a:chOff x="352425" y="831850"/>
            <a:chExt cx="7765575" cy="5289550"/>
          </a:xfrm>
        </p:grpSpPr>
        <p:sp>
          <p:nvSpPr>
            <p:cNvPr id="787" name="Freeform 5563">
              <a:extLst>
                <a:ext uri="{FF2B5EF4-FFF2-40B4-BE49-F238E27FC236}">
                  <a16:creationId xmlns:a16="http://schemas.microsoft.com/office/drawing/2014/main" id="{8424475B-4AD7-FF42-99F0-448993E7BFA3}"/>
                </a:ext>
              </a:extLst>
            </p:cNvPr>
            <p:cNvSpPr>
              <a:spLocks/>
            </p:cNvSpPr>
            <p:nvPr/>
          </p:nvSpPr>
          <p:spPr bwMode="auto">
            <a:xfrm>
              <a:off x="352425" y="885825"/>
              <a:ext cx="3122613" cy="4108450"/>
            </a:xfrm>
            <a:custGeom>
              <a:avLst/>
              <a:gdLst>
                <a:gd name="T0" fmla="*/ 481013 w 1967"/>
                <a:gd name="T1" fmla="*/ 0 h 2565"/>
                <a:gd name="T2" fmla="*/ 0 w 1967"/>
                <a:gd name="T3" fmla="*/ 0 h 2565"/>
                <a:gd name="T4" fmla="*/ 0 w 1967"/>
                <a:gd name="T5" fmla="*/ 4071938 h 2565"/>
                <a:gd name="T6" fmla="*/ 3122613 w 1967"/>
                <a:gd name="T7" fmla="*/ 4071938 h 25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 h="2565">
                  <a:moveTo>
                    <a:pt x="303" y="0"/>
                  </a:moveTo>
                  <a:lnTo>
                    <a:pt x="0" y="0"/>
                  </a:lnTo>
                  <a:lnTo>
                    <a:pt x="0" y="2565"/>
                  </a:lnTo>
                  <a:lnTo>
                    <a:pt x="1967" y="2565"/>
                  </a:lnTo>
                </a:path>
              </a:pathLst>
            </a:custGeom>
            <a:noFill/>
            <a:ln w="12700">
              <a:solidFill>
                <a:srgbClr val="002060"/>
              </a:solidFill>
              <a:prstDash val="solid"/>
              <a:round/>
              <a:headEnd/>
              <a:tailEnd type="triangle" w="sm" len="med"/>
            </a:ln>
          </p:spPr>
          <p:txBody>
            <a:bodyPr/>
            <a:lstStyle/>
            <a:p>
              <a:pPr>
                <a:defRPr/>
              </a:pPr>
              <a:endParaRPr lang="de-DE"/>
            </a:p>
          </p:txBody>
        </p:sp>
        <p:sp>
          <p:nvSpPr>
            <p:cNvPr id="788" name="Freihandform 787">
              <a:extLst>
                <a:ext uri="{FF2B5EF4-FFF2-40B4-BE49-F238E27FC236}">
                  <a16:creationId xmlns:a16="http://schemas.microsoft.com/office/drawing/2014/main" id="{7098A0CB-8A8B-354B-A5B3-4DC9243D60BE}"/>
                </a:ext>
              </a:extLst>
            </p:cNvPr>
            <p:cNvSpPr/>
            <p:nvPr/>
          </p:nvSpPr>
          <p:spPr bwMode="auto">
            <a:xfrm>
              <a:off x="422275" y="953725"/>
              <a:ext cx="1916113" cy="2168525"/>
            </a:xfrm>
            <a:custGeom>
              <a:avLst/>
              <a:gdLst>
                <a:gd name="connsiteX0" fmla="*/ 410658 w 1916407"/>
                <a:gd name="connsiteY0" fmla="*/ 0 h 2168278"/>
                <a:gd name="connsiteX1" fmla="*/ 0 w 1916407"/>
                <a:gd name="connsiteY1" fmla="*/ 0 h 2168278"/>
                <a:gd name="connsiteX2" fmla="*/ 0 w 1916407"/>
                <a:gd name="connsiteY2" fmla="*/ 2168278 h 2168278"/>
                <a:gd name="connsiteX3" fmla="*/ 1916407 w 1916407"/>
                <a:gd name="connsiteY3" fmla="*/ 2168278 h 2168278"/>
              </a:gdLst>
              <a:ahLst/>
              <a:cxnLst>
                <a:cxn ang="0">
                  <a:pos x="connsiteX0" y="connsiteY0"/>
                </a:cxn>
                <a:cxn ang="0">
                  <a:pos x="connsiteX1" y="connsiteY1"/>
                </a:cxn>
                <a:cxn ang="0">
                  <a:pos x="connsiteX2" y="connsiteY2"/>
                </a:cxn>
                <a:cxn ang="0">
                  <a:pos x="connsiteX3" y="connsiteY3"/>
                </a:cxn>
              </a:cxnLst>
              <a:rect l="l" t="t" r="r" b="b"/>
              <a:pathLst>
                <a:path w="1916407" h="2168278">
                  <a:moveTo>
                    <a:pt x="410658" y="0"/>
                  </a:moveTo>
                  <a:lnTo>
                    <a:pt x="0" y="0"/>
                  </a:lnTo>
                  <a:lnTo>
                    <a:pt x="0" y="2168278"/>
                  </a:lnTo>
                  <a:lnTo>
                    <a:pt x="1916407" y="216827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89" name="Freihandform 788">
              <a:extLst>
                <a:ext uri="{FF2B5EF4-FFF2-40B4-BE49-F238E27FC236}">
                  <a16:creationId xmlns:a16="http://schemas.microsoft.com/office/drawing/2014/main" id="{8027E881-5829-4543-BED4-9541DBED8AC1}"/>
                </a:ext>
              </a:extLst>
            </p:cNvPr>
            <p:cNvSpPr/>
            <p:nvPr/>
          </p:nvSpPr>
          <p:spPr bwMode="auto">
            <a:xfrm>
              <a:off x="1479793" y="831850"/>
              <a:ext cx="865188" cy="1489075"/>
            </a:xfrm>
            <a:custGeom>
              <a:avLst/>
              <a:gdLst>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Lst>
              <a:ahLst/>
              <a:cxnLst>
                <a:cxn ang="0">
                  <a:pos x="connsiteX0" y="connsiteY0"/>
                </a:cxn>
                <a:cxn ang="0">
                  <a:pos x="connsiteX1" y="connsiteY1"/>
                </a:cxn>
                <a:cxn ang="0">
                  <a:pos x="connsiteX2" y="connsiteY2"/>
                </a:cxn>
                <a:cxn ang="0">
                  <a:pos x="connsiteX3" y="connsiteY3"/>
                </a:cxn>
              </a:cxnLst>
              <a:rect l="l" t="t" r="r" b="b"/>
              <a:pathLst>
                <a:path w="865121" h="1489322">
                  <a:moveTo>
                    <a:pt x="0" y="0"/>
                  </a:moveTo>
                  <a:lnTo>
                    <a:pt x="487315" y="0"/>
                  </a:lnTo>
                  <a:lnTo>
                    <a:pt x="487315" y="1489322"/>
                  </a:lnTo>
                  <a:lnTo>
                    <a:pt x="865121" y="148932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0" name="Freihandform 789">
              <a:extLst>
                <a:ext uri="{FF2B5EF4-FFF2-40B4-BE49-F238E27FC236}">
                  <a16:creationId xmlns:a16="http://schemas.microsoft.com/office/drawing/2014/main" id="{E7128CCE-6CED-9D4F-AEFF-0909EAD908F9}"/>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1" name="Freihandform 790">
              <a:extLst>
                <a:ext uri="{FF2B5EF4-FFF2-40B4-BE49-F238E27FC236}">
                  <a16:creationId xmlns:a16="http://schemas.microsoft.com/office/drawing/2014/main" id="{B5E98D99-BC3B-2041-9858-B0A6FF9C8D7B}"/>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2" name="Freihandform 791">
              <a:extLst>
                <a:ext uri="{FF2B5EF4-FFF2-40B4-BE49-F238E27FC236}">
                  <a16:creationId xmlns:a16="http://schemas.microsoft.com/office/drawing/2014/main" id="{28480285-1A28-2047-A6F7-AAFC8B846865}"/>
                </a:ext>
              </a:extLst>
            </p:cNvPr>
            <p:cNvSpPr/>
            <p:nvPr/>
          </p:nvSpPr>
          <p:spPr bwMode="auto">
            <a:xfrm>
              <a:off x="592138" y="1806575"/>
              <a:ext cx="377825" cy="4140200"/>
            </a:xfrm>
            <a:custGeom>
              <a:avLst/>
              <a:gdLst>
                <a:gd name="connsiteX0" fmla="*/ 251870 w 377805"/>
                <a:gd name="connsiteY0" fmla="*/ 0 h 4139440"/>
                <a:gd name="connsiteX1" fmla="*/ 251870 w 377805"/>
                <a:gd name="connsiteY1" fmla="*/ 125936 h 4139440"/>
                <a:gd name="connsiteX2" fmla="*/ 0 w 377805"/>
                <a:gd name="connsiteY2" fmla="*/ 125936 h 4139440"/>
                <a:gd name="connsiteX3" fmla="*/ 0 w 377805"/>
                <a:gd name="connsiteY3" fmla="*/ 4139440 h 4139440"/>
                <a:gd name="connsiteX4" fmla="*/ 377805 w 377805"/>
                <a:gd name="connsiteY4" fmla="*/ 4139440 h 4139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805" h="4139440">
                  <a:moveTo>
                    <a:pt x="251870" y="0"/>
                  </a:moveTo>
                  <a:lnTo>
                    <a:pt x="251870" y="125936"/>
                  </a:lnTo>
                  <a:lnTo>
                    <a:pt x="0" y="125936"/>
                  </a:lnTo>
                  <a:lnTo>
                    <a:pt x="0" y="4139440"/>
                  </a:lnTo>
                  <a:lnTo>
                    <a:pt x="377805" y="41394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3" name="Freihandform 792">
              <a:extLst>
                <a:ext uri="{FF2B5EF4-FFF2-40B4-BE49-F238E27FC236}">
                  <a16:creationId xmlns:a16="http://schemas.microsoft.com/office/drawing/2014/main" id="{EB033BB6-CC39-7E49-8DB7-199FC7E7232D}"/>
                </a:ext>
              </a:extLst>
            </p:cNvPr>
            <p:cNvSpPr/>
            <p:nvPr/>
          </p:nvSpPr>
          <p:spPr bwMode="auto">
            <a:xfrm>
              <a:off x="1363663" y="4527550"/>
              <a:ext cx="1073150" cy="1374775"/>
            </a:xfrm>
            <a:custGeom>
              <a:avLst/>
              <a:gdLst>
                <a:gd name="connsiteX0" fmla="*/ 0 w 1073188"/>
                <a:gd name="connsiteY0" fmla="*/ 1374338 h 1374338"/>
                <a:gd name="connsiteX1" fmla="*/ 498266 w 1073188"/>
                <a:gd name="connsiteY1" fmla="*/ 1374338 h 1374338"/>
                <a:gd name="connsiteX2" fmla="*/ 498266 w 1073188"/>
                <a:gd name="connsiteY2" fmla="*/ 0 h 1374338"/>
                <a:gd name="connsiteX3" fmla="*/ 1073188 w 1073188"/>
                <a:gd name="connsiteY3" fmla="*/ 0 h 1374338"/>
              </a:gdLst>
              <a:ahLst/>
              <a:cxnLst>
                <a:cxn ang="0">
                  <a:pos x="connsiteX0" y="connsiteY0"/>
                </a:cxn>
                <a:cxn ang="0">
                  <a:pos x="connsiteX1" y="connsiteY1"/>
                </a:cxn>
                <a:cxn ang="0">
                  <a:pos x="connsiteX2" y="connsiteY2"/>
                </a:cxn>
                <a:cxn ang="0">
                  <a:pos x="connsiteX3" y="connsiteY3"/>
                </a:cxn>
              </a:cxnLst>
              <a:rect l="l" t="t" r="r" b="b"/>
              <a:pathLst>
                <a:path w="1073188" h="1374338">
                  <a:moveTo>
                    <a:pt x="0" y="1374338"/>
                  </a:moveTo>
                  <a:lnTo>
                    <a:pt x="498266" y="1374338"/>
                  </a:lnTo>
                  <a:lnTo>
                    <a:pt x="498266" y="0"/>
                  </a:lnTo>
                  <a:lnTo>
                    <a:pt x="10731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4" name="Freihandform 793">
              <a:extLst>
                <a:ext uri="{FF2B5EF4-FFF2-40B4-BE49-F238E27FC236}">
                  <a16:creationId xmlns:a16="http://schemas.microsoft.com/office/drawing/2014/main" id="{354D3478-F4E4-7C49-8FB8-7730D5B45DC1}"/>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5" name="Freihandform 794">
              <a:extLst>
                <a:ext uri="{FF2B5EF4-FFF2-40B4-BE49-F238E27FC236}">
                  <a16:creationId xmlns:a16="http://schemas.microsoft.com/office/drawing/2014/main" id="{F4F96C9B-ED8B-B143-93A5-7ADFD4FDE840}"/>
                </a:ext>
              </a:extLst>
            </p:cNvPr>
            <p:cNvSpPr/>
            <p:nvPr/>
          </p:nvSpPr>
          <p:spPr bwMode="auto">
            <a:xfrm>
              <a:off x="712788" y="2693988"/>
              <a:ext cx="355600" cy="3125787"/>
            </a:xfrm>
            <a:custGeom>
              <a:avLst/>
              <a:gdLst>
                <a:gd name="connsiteX0" fmla="*/ 355905 w 355905"/>
                <a:gd name="connsiteY0" fmla="*/ 3126481 h 3126481"/>
                <a:gd name="connsiteX1" fmla="*/ 355905 w 355905"/>
                <a:gd name="connsiteY1" fmla="*/ 2852709 h 3126481"/>
                <a:gd name="connsiteX2" fmla="*/ 0 w 355905"/>
                <a:gd name="connsiteY2" fmla="*/ 2852709 h 3126481"/>
                <a:gd name="connsiteX3" fmla="*/ 0 w 355905"/>
                <a:gd name="connsiteY3" fmla="*/ 0 h 3126481"/>
                <a:gd name="connsiteX4" fmla="*/ 164264 w 355905"/>
                <a:gd name="connsiteY4" fmla="*/ 0 h 312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905" h="3126481">
                  <a:moveTo>
                    <a:pt x="355905" y="3126481"/>
                  </a:moveTo>
                  <a:lnTo>
                    <a:pt x="355905" y="2852709"/>
                  </a:lnTo>
                  <a:lnTo>
                    <a:pt x="0" y="2852709"/>
                  </a:lnTo>
                  <a:lnTo>
                    <a:pt x="0" y="0"/>
                  </a:lnTo>
                  <a:lnTo>
                    <a:pt x="16426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6" name="Freihandform 795">
              <a:extLst>
                <a:ext uri="{FF2B5EF4-FFF2-40B4-BE49-F238E27FC236}">
                  <a16:creationId xmlns:a16="http://schemas.microsoft.com/office/drawing/2014/main" id="{E1BB727C-B7EE-1943-89A4-37940A9F811D}"/>
                </a:ext>
              </a:extLst>
            </p:cNvPr>
            <p:cNvSpPr/>
            <p:nvPr/>
          </p:nvSpPr>
          <p:spPr bwMode="auto">
            <a:xfrm>
              <a:off x="1276350" y="4051300"/>
              <a:ext cx="290513" cy="1768475"/>
            </a:xfrm>
            <a:custGeom>
              <a:avLst/>
              <a:gdLst>
                <a:gd name="connsiteX0" fmla="*/ 0 w 290198"/>
                <a:gd name="connsiteY0" fmla="*/ 1768570 h 1768570"/>
                <a:gd name="connsiteX1" fmla="*/ 0 w 290198"/>
                <a:gd name="connsiteY1" fmla="*/ 1500273 h 1768570"/>
                <a:gd name="connsiteX2" fmla="*/ 290198 w 290198"/>
                <a:gd name="connsiteY2" fmla="*/ 1500273 h 1768570"/>
                <a:gd name="connsiteX3" fmla="*/ 290198 w 290198"/>
                <a:gd name="connsiteY3" fmla="*/ 0 h 1768570"/>
                <a:gd name="connsiteX4" fmla="*/ 98558 w 290198"/>
                <a:gd name="connsiteY4" fmla="*/ 0 h 1768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198" h="1768570">
                  <a:moveTo>
                    <a:pt x="0" y="1768570"/>
                  </a:moveTo>
                  <a:lnTo>
                    <a:pt x="0" y="1500273"/>
                  </a:lnTo>
                  <a:lnTo>
                    <a:pt x="290198" y="1500273"/>
                  </a:lnTo>
                  <a:lnTo>
                    <a:pt x="290198" y="0"/>
                  </a:lnTo>
                  <a:lnTo>
                    <a:pt x="9855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7" name="Freihandform 796">
              <a:extLst>
                <a:ext uri="{FF2B5EF4-FFF2-40B4-BE49-F238E27FC236}">
                  <a16:creationId xmlns:a16="http://schemas.microsoft.com/office/drawing/2014/main" id="{8872AEF8-2AB1-A44E-800E-994BD3FD05F1}"/>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8" name="Freihandform 797">
              <a:extLst>
                <a:ext uri="{FF2B5EF4-FFF2-40B4-BE49-F238E27FC236}">
                  <a16:creationId xmlns:a16="http://schemas.microsoft.com/office/drawing/2014/main" id="{DAC7394A-223D-1A48-A736-D4CAE752817D}"/>
                </a:ext>
              </a:extLst>
            </p:cNvPr>
            <p:cNvSpPr/>
            <p:nvPr/>
          </p:nvSpPr>
          <p:spPr bwMode="auto">
            <a:xfrm>
              <a:off x="657225" y="2233613"/>
              <a:ext cx="306388" cy="3641725"/>
            </a:xfrm>
            <a:custGeom>
              <a:avLst/>
              <a:gdLst>
                <a:gd name="connsiteX0" fmla="*/ 306625 w 306625"/>
                <a:gd name="connsiteY0" fmla="*/ 3641174 h 3641174"/>
                <a:gd name="connsiteX1" fmla="*/ 0 w 306625"/>
                <a:gd name="connsiteY1" fmla="*/ 3641174 h 3641174"/>
                <a:gd name="connsiteX2" fmla="*/ 0 w 306625"/>
                <a:gd name="connsiteY2" fmla="*/ 0 h 3641174"/>
                <a:gd name="connsiteX3" fmla="*/ 213542 w 306625"/>
                <a:gd name="connsiteY3" fmla="*/ 0 h 3641174"/>
              </a:gdLst>
              <a:ahLst/>
              <a:cxnLst>
                <a:cxn ang="0">
                  <a:pos x="connsiteX0" y="connsiteY0"/>
                </a:cxn>
                <a:cxn ang="0">
                  <a:pos x="connsiteX1" y="connsiteY1"/>
                </a:cxn>
                <a:cxn ang="0">
                  <a:pos x="connsiteX2" y="connsiteY2"/>
                </a:cxn>
                <a:cxn ang="0">
                  <a:pos x="connsiteX3" y="connsiteY3"/>
                </a:cxn>
              </a:cxnLst>
              <a:rect l="l" t="t" r="r" b="b"/>
              <a:pathLst>
                <a:path w="306625" h="3641174">
                  <a:moveTo>
                    <a:pt x="306625" y="3641174"/>
                  </a:moveTo>
                  <a:lnTo>
                    <a:pt x="0" y="3641174"/>
                  </a:lnTo>
                  <a:lnTo>
                    <a:pt x="0" y="0"/>
                  </a:lnTo>
                  <a:lnTo>
                    <a:pt x="2135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799" name="Freihandform 798">
              <a:extLst>
                <a:ext uri="{FF2B5EF4-FFF2-40B4-BE49-F238E27FC236}">
                  <a16:creationId xmlns:a16="http://schemas.microsoft.com/office/drawing/2014/main" id="{531A8272-4805-5947-B2C4-1FF261AF4EAD}"/>
                </a:ext>
              </a:extLst>
            </p:cNvPr>
            <p:cNvSpPr/>
            <p:nvPr/>
          </p:nvSpPr>
          <p:spPr bwMode="auto">
            <a:xfrm>
              <a:off x="1139825" y="5453063"/>
              <a:ext cx="0" cy="361950"/>
            </a:xfrm>
            <a:custGeom>
              <a:avLst/>
              <a:gdLst>
                <a:gd name="connsiteX0" fmla="*/ 0 w 0"/>
                <a:gd name="connsiteY0" fmla="*/ 361380 h 361380"/>
                <a:gd name="connsiteX1" fmla="*/ 0 w 0"/>
                <a:gd name="connsiteY1" fmla="*/ 0 h 361380"/>
              </a:gdLst>
              <a:ahLst/>
              <a:cxnLst>
                <a:cxn ang="0">
                  <a:pos x="connsiteX0" y="connsiteY0"/>
                </a:cxn>
                <a:cxn ang="0">
                  <a:pos x="connsiteX1" y="connsiteY1"/>
                </a:cxn>
              </a:cxnLst>
              <a:rect l="l" t="t" r="r" b="b"/>
              <a:pathLst>
                <a:path h="361380">
                  <a:moveTo>
                    <a:pt x="0" y="36138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0" name="Freihandform 799">
              <a:extLst>
                <a:ext uri="{FF2B5EF4-FFF2-40B4-BE49-F238E27FC236}">
                  <a16:creationId xmlns:a16="http://schemas.microsoft.com/office/drawing/2014/main" id="{4259AE36-D350-D441-816B-C6AD0EDCE243}"/>
                </a:ext>
              </a:extLst>
            </p:cNvPr>
            <p:cNvSpPr/>
            <p:nvPr/>
          </p:nvSpPr>
          <p:spPr bwMode="auto">
            <a:xfrm>
              <a:off x="1457325" y="5289550"/>
              <a:ext cx="1028700" cy="601663"/>
            </a:xfrm>
            <a:custGeom>
              <a:avLst/>
              <a:gdLst>
                <a:gd name="connsiteX0" fmla="*/ 0 w 1029385"/>
                <a:gd name="connsiteY0" fmla="*/ 0 h 602299"/>
                <a:gd name="connsiteX1" fmla="*/ 678956 w 1029385"/>
                <a:gd name="connsiteY1" fmla="*/ 0 h 602299"/>
                <a:gd name="connsiteX2" fmla="*/ 678956 w 1029385"/>
                <a:gd name="connsiteY2" fmla="*/ 602299 h 602299"/>
                <a:gd name="connsiteX3" fmla="*/ 1029385 w 1029385"/>
                <a:gd name="connsiteY3" fmla="*/ 602299 h 602299"/>
              </a:gdLst>
              <a:ahLst/>
              <a:cxnLst>
                <a:cxn ang="0">
                  <a:pos x="connsiteX0" y="connsiteY0"/>
                </a:cxn>
                <a:cxn ang="0">
                  <a:pos x="connsiteX1" y="connsiteY1"/>
                </a:cxn>
                <a:cxn ang="0">
                  <a:pos x="connsiteX2" y="connsiteY2"/>
                </a:cxn>
                <a:cxn ang="0">
                  <a:pos x="connsiteX3" y="connsiteY3"/>
                </a:cxn>
              </a:cxnLst>
              <a:rect l="l" t="t" r="r" b="b"/>
              <a:pathLst>
                <a:path w="1029385" h="602299">
                  <a:moveTo>
                    <a:pt x="0" y="0"/>
                  </a:moveTo>
                  <a:lnTo>
                    <a:pt x="678956" y="0"/>
                  </a:lnTo>
                  <a:lnTo>
                    <a:pt x="678956" y="602299"/>
                  </a:lnTo>
                  <a:lnTo>
                    <a:pt x="1029385" y="60229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1" name="Freihandform 800">
              <a:extLst>
                <a:ext uri="{FF2B5EF4-FFF2-40B4-BE49-F238E27FC236}">
                  <a16:creationId xmlns:a16="http://schemas.microsoft.com/office/drawing/2014/main" id="{F73F24A5-41DD-7843-870B-20901CE051C0}"/>
                </a:ext>
              </a:extLst>
            </p:cNvPr>
            <p:cNvSpPr/>
            <p:nvPr/>
          </p:nvSpPr>
          <p:spPr bwMode="auto">
            <a:xfrm>
              <a:off x="1216025" y="5448300"/>
              <a:ext cx="0" cy="366713"/>
            </a:xfrm>
            <a:custGeom>
              <a:avLst/>
              <a:gdLst>
                <a:gd name="connsiteX0" fmla="*/ 0 w 0"/>
                <a:gd name="connsiteY0" fmla="*/ 0 h 366855"/>
                <a:gd name="connsiteX1" fmla="*/ 0 w 0"/>
                <a:gd name="connsiteY1" fmla="*/ 366855 h 366855"/>
              </a:gdLst>
              <a:ahLst/>
              <a:cxnLst>
                <a:cxn ang="0">
                  <a:pos x="connsiteX0" y="connsiteY0"/>
                </a:cxn>
                <a:cxn ang="0">
                  <a:pos x="connsiteX1" y="connsiteY1"/>
                </a:cxn>
              </a:cxnLst>
              <a:rect l="l" t="t" r="r" b="b"/>
              <a:pathLst>
                <a:path h="366855">
                  <a:moveTo>
                    <a:pt x="0" y="0"/>
                  </a:moveTo>
                  <a:lnTo>
                    <a:pt x="0" y="36685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2" name="Freihandform 801">
              <a:extLst>
                <a:ext uri="{FF2B5EF4-FFF2-40B4-BE49-F238E27FC236}">
                  <a16:creationId xmlns:a16="http://schemas.microsoft.com/office/drawing/2014/main" id="{B323287B-AC9A-9D4B-83FD-A6D0F40AFAA6}"/>
                </a:ext>
              </a:extLst>
            </p:cNvPr>
            <p:cNvSpPr/>
            <p:nvPr/>
          </p:nvSpPr>
          <p:spPr bwMode="auto">
            <a:xfrm>
              <a:off x="1374775" y="5218113"/>
              <a:ext cx="1050925" cy="728662"/>
            </a:xfrm>
            <a:custGeom>
              <a:avLst/>
              <a:gdLst>
                <a:gd name="connsiteX0" fmla="*/ 0 w 1051286"/>
                <a:gd name="connsiteY0" fmla="*/ 728235 h 728235"/>
                <a:gd name="connsiteX1" fmla="*/ 558496 w 1051286"/>
                <a:gd name="connsiteY1" fmla="*/ 728235 h 728235"/>
                <a:gd name="connsiteX2" fmla="*/ 558496 w 1051286"/>
                <a:gd name="connsiteY2" fmla="*/ 0 h 728235"/>
                <a:gd name="connsiteX3" fmla="*/ 1051286 w 1051286"/>
                <a:gd name="connsiteY3" fmla="*/ 0 h 728235"/>
              </a:gdLst>
              <a:ahLst/>
              <a:cxnLst>
                <a:cxn ang="0">
                  <a:pos x="connsiteX0" y="connsiteY0"/>
                </a:cxn>
                <a:cxn ang="0">
                  <a:pos x="connsiteX1" y="connsiteY1"/>
                </a:cxn>
                <a:cxn ang="0">
                  <a:pos x="connsiteX2" y="connsiteY2"/>
                </a:cxn>
                <a:cxn ang="0">
                  <a:pos x="connsiteX3" y="connsiteY3"/>
                </a:cxn>
              </a:cxnLst>
              <a:rect l="l" t="t" r="r" b="b"/>
              <a:pathLst>
                <a:path w="1051286" h="728235">
                  <a:moveTo>
                    <a:pt x="0" y="728235"/>
                  </a:moveTo>
                  <a:lnTo>
                    <a:pt x="558496" y="728235"/>
                  </a:lnTo>
                  <a:lnTo>
                    <a:pt x="558496" y="0"/>
                  </a:lnTo>
                  <a:lnTo>
                    <a:pt x="105128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3" name="Freihandform 802">
              <a:extLst>
                <a:ext uri="{FF2B5EF4-FFF2-40B4-BE49-F238E27FC236}">
                  <a16:creationId xmlns:a16="http://schemas.microsoft.com/office/drawing/2014/main" id="{0E03C09B-E96D-F348-B576-1995E6C5C870}"/>
                </a:ext>
              </a:extLst>
            </p:cNvPr>
            <p:cNvSpPr/>
            <p:nvPr/>
          </p:nvSpPr>
          <p:spPr bwMode="auto">
            <a:xfrm>
              <a:off x="1162050" y="5978525"/>
              <a:ext cx="2336800" cy="142875"/>
            </a:xfrm>
            <a:custGeom>
              <a:avLst/>
              <a:gdLst>
                <a:gd name="connsiteX0" fmla="*/ 0 w 2338017"/>
                <a:gd name="connsiteY0" fmla="*/ 65706 h 142362"/>
                <a:gd name="connsiteX1" fmla="*/ 0 w 2338017"/>
                <a:gd name="connsiteY1" fmla="*/ 142362 h 142362"/>
                <a:gd name="connsiteX2" fmla="*/ 1993064 w 2338017"/>
                <a:gd name="connsiteY2" fmla="*/ 142362 h 142362"/>
                <a:gd name="connsiteX3" fmla="*/ 1993064 w 2338017"/>
                <a:gd name="connsiteY3" fmla="*/ 0 h 142362"/>
                <a:gd name="connsiteX4" fmla="*/ 2338017 w 2338017"/>
                <a:gd name="connsiteY4" fmla="*/ 0 h 142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8017" h="142362">
                  <a:moveTo>
                    <a:pt x="0" y="65706"/>
                  </a:moveTo>
                  <a:lnTo>
                    <a:pt x="0" y="142362"/>
                  </a:lnTo>
                  <a:lnTo>
                    <a:pt x="1993064" y="142362"/>
                  </a:lnTo>
                  <a:lnTo>
                    <a:pt x="1993064" y="0"/>
                  </a:lnTo>
                  <a:lnTo>
                    <a:pt x="23380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4" name="Freihandform 803">
              <a:extLst>
                <a:ext uri="{FF2B5EF4-FFF2-40B4-BE49-F238E27FC236}">
                  <a16:creationId xmlns:a16="http://schemas.microsoft.com/office/drawing/2014/main" id="{B0267CBB-23A8-BF44-84AE-E49111BE74D9}"/>
                </a:ext>
              </a:extLst>
            </p:cNvPr>
            <p:cNvSpPr/>
            <p:nvPr/>
          </p:nvSpPr>
          <p:spPr bwMode="auto">
            <a:xfrm>
              <a:off x="1374775" y="5994400"/>
              <a:ext cx="1112838" cy="0"/>
            </a:xfrm>
            <a:custGeom>
              <a:avLst/>
              <a:gdLst>
                <a:gd name="connsiteX0" fmla="*/ 0 w 1113002"/>
                <a:gd name="connsiteY0" fmla="*/ 0 h 0"/>
                <a:gd name="connsiteX1" fmla="*/ 1113002 w 1113002"/>
                <a:gd name="connsiteY1" fmla="*/ 0 h 0"/>
              </a:gdLst>
              <a:ahLst/>
              <a:cxnLst>
                <a:cxn ang="0">
                  <a:pos x="connsiteX0" y="connsiteY0"/>
                </a:cxn>
                <a:cxn ang="0">
                  <a:pos x="connsiteX1" y="connsiteY1"/>
                </a:cxn>
              </a:cxnLst>
              <a:rect l="l" t="t" r="r" b="b"/>
              <a:pathLst>
                <a:path w="1113002">
                  <a:moveTo>
                    <a:pt x="0" y="0"/>
                  </a:moveTo>
                  <a:lnTo>
                    <a:pt x="111300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5" name="Freihandform 804">
              <a:extLst>
                <a:ext uri="{FF2B5EF4-FFF2-40B4-BE49-F238E27FC236}">
                  <a16:creationId xmlns:a16="http://schemas.microsoft.com/office/drawing/2014/main" id="{3CDFB7DB-71B2-C547-A204-6A6E504F2038}"/>
                </a:ext>
              </a:extLst>
            </p:cNvPr>
            <p:cNvSpPr/>
            <p:nvPr/>
          </p:nvSpPr>
          <p:spPr bwMode="auto">
            <a:xfrm>
              <a:off x="1457325" y="5357813"/>
              <a:ext cx="1025525" cy="579437"/>
            </a:xfrm>
            <a:custGeom>
              <a:avLst/>
              <a:gdLst>
                <a:gd name="connsiteX0" fmla="*/ 1026114 w 1026114"/>
                <a:gd name="connsiteY0" fmla="*/ 579258 h 579258"/>
                <a:gd name="connsiteX1" fmla="*/ 599946 w 1026114"/>
                <a:gd name="connsiteY1" fmla="*/ 579258 h 579258"/>
                <a:gd name="connsiteX2" fmla="*/ 599946 w 1026114"/>
                <a:gd name="connsiteY2" fmla="*/ 0 h 579258"/>
                <a:gd name="connsiteX3" fmla="*/ 0 w 1026114"/>
                <a:gd name="connsiteY3" fmla="*/ 0 h 579258"/>
              </a:gdLst>
              <a:ahLst/>
              <a:cxnLst>
                <a:cxn ang="0">
                  <a:pos x="connsiteX0" y="connsiteY0"/>
                </a:cxn>
                <a:cxn ang="0">
                  <a:pos x="connsiteX1" y="connsiteY1"/>
                </a:cxn>
                <a:cxn ang="0">
                  <a:pos x="connsiteX2" y="connsiteY2"/>
                </a:cxn>
                <a:cxn ang="0">
                  <a:pos x="connsiteX3" y="connsiteY3"/>
                </a:cxn>
              </a:cxnLst>
              <a:rect l="l" t="t" r="r" b="b"/>
              <a:pathLst>
                <a:path w="1026114" h="579258">
                  <a:moveTo>
                    <a:pt x="1026114" y="579258"/>
                  </a:moveTo>
                  <a:lnTo>
                    <a:pt x="599946" y="579258"/>
                  </a:lnTo>
                  <a:lnTo>
                    <a:pt x="5999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6" name="Freihandform 805">
              <a:extLst>
                <a:ext uri="{FF2B5EF4-FFF2-40B4-BE49-F238E27FC236}">
                  <a16:creationId xmlns:a16="http://schemas.microsoft.com/office/drawing/2014/main" id="{D7D74917-77EB-3D4B-8549-2662A73261D0}"/>
                </a:ext>
              </a:extLst>
            </p:cNvPr>
            <p:cNvSpPr/>
            <p:nvPr/>
          </p:nvSpPr>
          <p:spPr bwMode="auto">
            <a:xfrm>
              <a:off x="2660650" y="5365750"/>
              <a:ext cx="0" cy="455613"/>
            </a:xfrm>
            <a:custGeom>
              <a:avLst/>
              <a:gdLst>
                <a:gd name="connsiteX0" fmla="*/ 0 w 0"/>
                <a:gd name="connsiteY0" fmla="*/ 455131 h 455131"/>
                <a:gd name="connsiteX1" fmla="*/ 0 w 0"/>
                <a:gd name="connsiteY1" fmla="*/ 0 h 455131"/>
              </a:gdLst>
              <a:ahLst/>
              <a:cxnLst>
                <a:cxn ang="0">
                  <a:pos x="connsiteX0" y="connsiteY0"/>
                </a:cxn>
                <a:cxn ang="0">
                  <a:pos x="connsiteX1" y="connsiteY1"/>
                </a:cxn>
              </a:cxnLst>
              <a:rect l="l" t="t" r="r" b="b"/>
              <a:pathLst>
                <a:path h="455131">
                  <a:moveTo>
                    <a:pt x="0" y="455131"/>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8" name="Freihandform 807">
              <a:extLst>
                <a:ext uri="{FF2B5EF4-FFF2-40B4-BE49-F238E27FC236}">
                  <a16:creationId xmlns:a16="http://schemas.microsoft.com/office/drawing/2014/main" id="{2488080D-8D2B-7742-8AFE-A66C5E7423B1}"/>
                </a:ext>
              </a:extLst>
            </p:cNvPr>
            <p:cNvSpPr/>
            <p:nvPr/>
          </p:nvSpPr>
          <p:spPr bwMode="auto">
            <a:xfrm>
              <a:off x="2709863" y="5362575"/>
              <a:ext cx="0" cy="458788"/>
            </a:xfrm>
            <a:custGeom>
              <a:avLst/>
              <a:gdLst>
                <a:gd name="connsiteX0" fmla="*/ 0 w 0"/>
                <a:gd name="connsiteY0" fmla="*/ 0 h 459269"/>
                <a:gd name="connsiteX1" fmla="*/ 0 w 0"/>
                <a:gd name="connsiteY1" fmla="*/ 459269 h 459269"/>
              </a:gdLst>
              <a:ahLst/>
              <a:cxnLst>
                <a:cxn ang="0">
                  <a:pos x="connsiteX0" y="connsiteY0"/>
                </a:cxn>
                <a:cxn ang="0">
                  <a:pos x="connsiteX1" y="connsiteY1"/>
                </a:cxn>
              </a:cxnLst>
              <a:rect l="l" t="t" r="r" b="b"/>
              <a:pathLst>
                <a:path h="459269">
                  <a:moveTo>
                    <a:pt x="0" y="0"/>
                  </a:moveTo>
                  <a:lnTo>
                    <a:pt x="0" y="45926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09" name="Freihandform 808">
              <a:extLst>
                <a:ext uri="{FF2B5EF4-FFF2-40B4-BE49-F238E27FC236}">
                  <a16:creationId xmlns:a16="http://schemas.microsoft.com/office/drawing/2014/main" id="{8F8371F8-1BCF-1B46-83C3-25EC0C958B95}"/>
                </a:ext>
              </a:extLst>
            </p:cNvPr>
            <p:cNvSpPr/>
            <p:nvPr/>
          </p:nvSpPr>
          <p:spPr bwMode="auto">
            <a:xfrm>
              <a:off x="1163638" y="2817813"/>
              <a:ext cx="463550" cy="1803400"/>
            </a:xfrm>
            <a:custGeom>
              <a:avLst/>
              <a:gdLst>
                <a:gd name="connsiteX0" fmla="*/ 252391 w 463407"/>
                <a:gd name="connsiteY0" fmla="*/ 1799837 h 1803975"/>
                <a:gd name="connsiteX1" fmla="*/ 463407 w 463407"/>
                <a:gd name="connsiteY1" fmla="*/ 1803975 h 1803975"/>
                <a:gd name="connsiteX2" fmla="*/ 463407 w 463407"/>
                <a:gd name="connsiteY2" fmla="*/ 82751 h 1803975"/>
                <a:gd name="connsiteX3" fmla="*/ 0 w 463407"/>
                <a:gd name="connsiteY3" fmla="*/ 82751 h 1803975"/>
                <a:gd name="connsiteX4" fmla="*/ 0 w 463407"/>
                <a:gd name="connsiteY4" fmla="*/ 0 h 1803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407" h="1803975">
                  <a:moveTo>
                    <a:pt x="252391" y="1799837"/>
                  </a:moveTo>
                  <a:lnTo>
                    <a:pt x="463407" y="1803975"/>
                  </a:lnTo>
                  <a:lnTo>
                    <a:pt x="463407" y="82751"/>
                  </a:lnTo>
                  <a:lnTo>
                    <a:pt x="0" y="82751"/>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0" name="Freihandform 809">
              <a:extLst>
                <a:ext uri="{FF2B5EF4-FFF2-40B4-BE49-F238E27FC236}">
                  <a16:creationId xmlns:a16="http://schemas.microsoft.com/office/drawing/2014/main" id="{2870D72A-D4DB-BD4E-865D-F447A3C904CE}"/>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1" name="Freihandform 810">
              <a:extLst>
                <a:ext uri="{FF2B5EF4-FFF2-40B4-BE49-F238E27FC236}">
                  <a16:creationId xmlns:a16="http://schemas.microsoft.com/office/drawing/2014/main" id="{FEE6B550-D326-214A-854A-B524B6C991FA}"/>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2" name="Freihandform 811">
              <a:extLst>
                <a:ext uri="{FF2B5EF4-FFF2-40B4-BE49-F238E27FC236}">
                  <a16:creationId xmlns:a16="http://schemas.microsoft.com/office/drawing/2014/main" id="{1BB91CEA-AAE8-A24E-918B-C0E30E887D60}"/>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3" name="Freihandform 812">
              <a:extLst>
                <a:ext uri="{FF2B5EF4-FFF2-40B4-BE49-F238E27FC236}">
                  <a16:creationId xmlns:a16="http://schemas.microsoft.com/office/drawing/2014/main" id="{97FC0128-D0D0-EA45-9E75-57B176DB0ADF}"/>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4" name="Freihandform 813">
              <a:extLst>
                <a:ext uri="{FF2B5EF4-FFF2-40B4-BE49-F238E27FC236}">
                  <a16:creationId xmlns:a16="http://schemas.microsoft.com/office/drawing/2014/main" id="{1DC11BAB-3B73-6144-9F6C-27701FCFE9F2}"/>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5" name="Freihandform 814">
              <a:extLst>
                <a:ext uri="{FF2B5EF4-FFF2-40B4-BE49-F238E27FC236}">
                  <a16:creationId xmlns:a16="http://schemas.microsoft.com/office/drawing/2014/main" id="{2C7E70E8-921D-4B44-B490-B3281C6CC42C}"/>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6" name="Freihandform 815">
              <a:extLst>
                <a:ext uri="{FF2B5EF4-FFF2-40B4-BE49-F238E27FC236}">
                  <a16:creationId xmlns:a16="http://schemas.microsoft.com/office/drawing/2014/main" id="{9D403B34-120F-1F45-8774-BBE62344AAC6}"/>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7" name="Freihandform 816">
              <a:extLst>
                <a:ext uri="{FF2B5EF4-FFF2-40B4-BE49-F238E27FC236}">
                  <a16:creationId xmlns:a16="http://schemas.microsoft.com/office/drawing/2014/main" id="{FFFF88A8-9C58-9042-9E24-10D80A6E38D3}"/>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8" name="Freihandform 817">
              <a:extLst>
                <a:ext uri="{FF2B5EF4-FFF2-40B4-BE49-F238E27FC236}">
                  <a16:creationId xmlns:a16="http://schemas.microsoft.com/office/drawing/2014/main" id="{89888152-E918-1545-9DE9-651141DFA9A8}"/>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19" name="Freihandform 818">
              <a:extLst>
                <a:ext uri="{FF2B5EF4-FFF2-40B4-BE49-F238E27FC236}">
                  <a16:creationId xmlns:a16="http://schemas.microsoft.com/office/drawing/2014/main" id="{191D7176-4998-8041-AB0E-CEB4D1BAF1D5}"/>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0" name="Freihandform 819">
              <a:extLst>
                <a:ext uri="{FF2B5EF4-FFF2-40B4-BE49-F238E27FC236}">
                  <a16:creationId xmlns:a16="http://schemas.microsoft.com/office/drawing/2014/main" id="{725395DC-7FFB-234A-A6A2-A29776FBDAB2}"/>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1" name="Freihandform 820">
              <a:extLst>
                <a:ext uri="{FF2B5EF4-FFF2-40B4-BE49-F238E27FC236}">
                  <a16:creationId xmlns:a16="http://schemas.microsoft.com/office/drawing/2014/main" id="{C8A0927A-DB47-9749-9054-B13AA9352DD1}"/>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2" name="Freihandform 821">
              <a:extLst>
                <a:ext uri="{FF2B5EF4-FFF2-40B4-BE49-F238E27FC236}">
                  <a16:creationId xmlns:a16="http://schemas.microsoft.com/office/drawing/2014/main" id="{0636F8E5-2573-FB41-A3D1-572A91CA5C1A}"/>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3" name="Freihandform 822">
              <a:extLst>
                <a:ext uri="{FF2B5EF4-FFF2-40B4-BE49-F238E27FC236}">
                  <a16:creationId xmlns:a16="http://schemas.microsoft.com/office/drawing/2014/main" id="{F4A710EB-8D75-0044-927E-030C270E100C}"/>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4" name="Freihandform 823">
              <a:extLst>
                <a:ext uri="{FF2B5EF4-FFF2-40B4-BE49-F238E27FC236}">
                  <a16:creationId xmlns:a16="http://schemas.microsoft.com/office/drawing/2014/main" id="{50618F7A-3A6C-1E40-93A3-1F0788B83AEB}"/>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5" name="Freihandform 824">
              <a:extLst>
                <a:ext uri="{FF2B5EF4-FFF2-40B4-BE49-F238E27FC236}">
                  <a16:creationId xmlns:a16="http://schemas.microsoft.com/office/drawing/2014/main" id="{4DE39408-FC27-2044-8A66-F8E8F0413D1B}"/>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6" name="Freihandform 825">
              <a:extLst>
                <a:ext uri="{FF2B5EF4-FFF2-40B4-BE49-F238E27FC236}">
                  <a16:creationId xmlns:a16="http://schemas.microsoft.com/office/drawing/2014/main" id="{CE92A62C-04C0-6749-BA1B-F4E85308F297}"/>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827" name="Freihandform 826">
              <a:extLst>
                <a:ext uri="{FF2B5EF4-FFF2-40B4-BE49-F238E27FC236}">
                  <a16:creationId xmlns:a16="http://schemas.microsoft.com/office/drawing/2014/main" id="{D8707CD7-DD36-2E4D-9506-F21CA29C6AE3}"/>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8" name="Freihandform 827">
              <a:extLst>
                <a:ext uri="{FF2B5EF4-FFF2-40B4-BE49-F238E27FC236}">
                  <a16:creationId xmlns:a16="http://schemas.microsoft.com/office/drawing/2014/main" id="{B83F7DC7-0076-1E4A-B779-55A81C69C2FE}"/>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29" name="Freihandform 828">
              <a:extLst>
                <a:ext uri="{FF2B5EF4-FFF2-40B4-BE49-F238E27FC236}">
                  <a16:creationId xmlns:a16="http://schemas.microsoft.com/office/drawing/2014/main" id="{7FEAAD2C-3822-4345-A0F5-A55130ED9AB7}"/>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0" name="Freihandform 829">
              <a:extLst>
                <a:ext uri="{FF2B5EF4-FFF2-40B4-BE49-F238E27FC236}">
                  <a16:creationId xmlns:a16="http://schemas.microsoft.com/office/drawing/2014/main" id="{B0384E4C-684D-C34A-A482-71075F42CF51}"/>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1" name="Freihandform 830">
              <a:extLst>
                <a:ext uri="{FF2B5EF4-FFF2-40B4-BE49-F238E27FC236}">
                  <a16:creationId xmlns:a16="http://schemas.microsoft.com/office/drawing/2014/main" id="{A9F204DC-332A-6048-86F8-4BB4644BC123}"/>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2" name="Freihandform 831">
              <a:extLst>
                <a:ext uri="{FF2B5EF4-FFF2-40B4-BE49-F238E27FC236}">
                  <a16:creationId xmlns:a16="http://schemas.microsoft.com/office/drawing/2014/main" id="{54698003-4960-174C-88D5-D7CC9AE23A41}"/>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3" name="Freihandform 832">
              <a:extLst>
                <a:ext uri="{FF2B5EF4-FFF2-40B4-BE49-F238E27FC236}">
                  <a16:creationId xmlns:a16="http://schemas.microsoft.com/office/drawing/2014/main" id="{5A7E78C8-8218-C943-8017-BED777A818E6}"/>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4" name="Freihandform 833">
              <a:extLst>
                <a:ext uri="{FF2B5EF4-FFF2-40B4-BE49-F238E27FC236}">
                  <a16:creationId xmlns:a16="http://schemas.microsoft.com/office/drawing/2014/main" id="{4C729BAD-6043-D146-88ED-ED29971985FB}"/>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5" name="Freihandform 834">
              <a:extLst>
                <a:ext uri="{FF2B5EF4-FFF2-40B4-BE49-F238E27FC236}">
                  <a16:creationId xmlns:a16="http://schemas.microsoft.com/office/drawing/2014/main" id="{F86E4796-E84C-B642-97F1-6BBE0FC90ED3}"/>
                </a:ext>
              </a:extLst>
            </p:cNvPr>
            <p:cNvSpPr/>
            <p:nvPr/>
          </p:nvSpPr>
          <p:spPr>
            <a:xfrm>
              <a:off x="2962275" y="5929313"/>
              <a:ext cx="533400" cy="0"/>
            </a:xfrm>
            <a:custGeom>
              <a:avLst/>
              <a:gdLst>
                <a:gd name="connsiteX0" fmla="*/ 0 w 533745"/>
                <a:gd name="connsiteY0" fmla="*/ 0 h 0"/>
                <a:gd name="connsiteX1" fmla="*/ 533745 w 533745"/>
                <a:gd name="connsiteY1" fmla="*/ 0 h 0"/>
              </a:gdLst>
              <a:ahLst/>
              <a:cxnLst>
                <a:cxn ang="0">
                  <a:pos x="connsiteX0" y="connsiteY0"/>
                </a:cxn>
                <a:cxn ang="0">
                  <a:pos x="connsiteX1" y="connsiteY1"/>
                </a:cxn>
              </a:cxnLst>
              <a:rect l="l" t="t" r="r" b="b"/>
              <a:pathLst>
                <a:path w="533745">
                  <a:moveTo>
                    <a:pt x="0" y="0"/>
                  </a:moveTo>
                  <a:lnTo>
                    <a:pt x="53374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6" name="Freihandform 835">
              <a:extLst>
                <a:ext uri="{FF2B5EF4-FFF2-40B4-BE49-F238E27FC236}">
                  <a16:creationId xmlns:a16="http://schemas.microsoft.com/office/drawing/2014/main" id="{67E1F1D1-69E4-424D-B6A9-AB137EB0FB24}"/>
                </a:ext>
              </a:extLst>
            </p:cNvPr>
            <p:cNvSpPr/>
            <p:nvPr/>
          </p:nvSpPr>
          <p:spPr>
            <a:xfrm>
              <a:off x="3165475" y="909638"/>
              <a:ext cx="615950" cy="3963987"/>
            </a:xfrm>
            <a:custGeom>
              <a:avLst/>
              <a:gdLst>
                <a:gd name="connsiteX0" fmla="*/ 616496 w 616496"/>
                <a:gd name="connsiteY0" fmla="*/ 3963780 h 3963780"/>
                <a:gd name="connsiteX1" fmla="*/ 616496 w 616496"/>
                <a:gd name="connsiteY1" fmla="*/ 3727939 h 3963780"/>
                <a:gd name="connsiteX2" fmla="*/ 165502 w 616496"/>
                <a:gd name="connsiteY2" fmla="*/ 3727939 h 3963780"/>
                <a:gd name="connsiteX3" fmla="*/ 165502 w 616496"/>
                <a:gd name="connsiteY3" fmla="*/ 0 h 3963780"/>
                <a:gd name="connsiteX4" fmla="*/ 0 w 616496"/>
                <a:gd name="connsiteY4" fmla="*/ 0 h 396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496" h="3963780">
                  <a:moveTo>
                    <a:pt x="616496" y="3963780"/>
                  </a:moveTo>
                  <a:lnTo>
                    <a:pt x="616496" y="3727939"/>
                  </a:lnTo>
                  <a:lnTo>
                    <a:pt x="165502" y="3727939"/>
                  </a:lnTo>
                  <a:lnTo>
                    <a:pt x="165502"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7" name="Freihandform 836">
              <a:extLst>
                <a:ext uri="{FF2B5EF4-FFF2-40B4-BE49-F238E27FC236}">
                  <a16:creationId xmlns:a16="http://schemas.microsoft.com/office/drawing/2014/main" id="{C2CFCC80-EE9F-EA46-BC83-617C43524438}"/>
                </a:ext>
              </a:extLst>
            </p:cNvPr>
            <p:cNvSpPr/>
            <p:nvPr/>
          </p:nvSpPr>
          <p:spPr>
            <a:xfrm>
              <a:off x="3454400" y="1050925"/>
              <a:ext cx="538163" cy="3814763"/>
            </a:xfrm>
            <a:custGeom>
              <a:avLst/>
              <a:gdLst>
                <a:gd name="connsiteX0" fmla="*/ 397205 w 537882"/>
                <a:gd name="connsiteY0" fmla="*/ 3814828 h 3814828"/>
                <a:gd name="connsiteX1" fmla="*/ 397205 w 537882"/>
                <a:gd name="connsiteY1" fmla="*/ 3496236 h 3814828"/>
                <a:gd name="connsiteX2" fmla="*/ 0 w 537882"/>
                <a:gd name="connsiteY2" fmla="*/ 3496236 h 3814828"/>
                <a:gd name="connsiteX3" fmla="*/ 0 w 537882"/>
                <a:gd name="connsiteY3" fmla="*/ 153090 h 3814828"/>
                <a:gd name="connsiteX4" fmla="*/ 537882 w 537882"/>
                <a:gd name="connsiteY4" fmla="*/ 153090 h 3814828"/>
                <a:gd name="connsiteX5" fmla="*/ 537882 w 537882"/>
                <a:gd name="connsiteY5" fmla="*/ 0 h 381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882" h="3814828">
                  <a:moveTo>
                    <a:pt x="397205" y="3814828"/>
                  </a:moveTo>
                  <a:lnTo>
                    <a:pt x="397205" y="3496236"/>
                  </a:lnTo>
                  <a:lnTo>
                    <a:pt x="0" y="3496236"/>
                  </a:lnTo>
                  <a:lnTo>
                    <a:pt x="0" y="153090"/>
                  </a:lnTo>
                  <a:lnTo>
                    <a:pt x="537882" y="153090"/>
                  </a:lnTo>
                  <a:lnTo>
                    <a:pt x="53788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8" name="Freihandform 837">
              <a:extLst>
                <a:ext uri="{FF2B5EF4-FFF2-40B4-BE49-F238E27FC236}">
                  <a16:creationId xmlns:a16="http://schemas.microsoft.com/office/drawing/2014/main" id="{09283E25-1727-D44E-B2DA-7F2722F9C4DC}"/>
                </a:ext>
              </a:extLst>
            </p:cNvPr>
            <p:cNvSpPr/>
            <p:nvPr/>
          </p:nvSpPr>
          <p:spPr>
            <a:xfrm>
              <a:off x="2652713" y="914400"/>
              <a:ext cx="947737" cy="1936750"/>
            </a:xfrm>
            <a:custGeom>
              <a:avLst/>
              <a:gdLst>
                <a:gd name="connsiteX0" fmla="*/ 0 w 947500"/>
                <a:gd name="connsiteY0" fmla="*/ 1936376 h 1936376"/>
                <a:gd name="connsiteX1" fmla="*/ 0 w 947500"/>
                <a:gd name="connsiteY1" fmla="*/ 1803975 h 1936376"/>
                <a:gd name="connsiteX2" fmla="*/ 740622 w 947500"/>
                <a:gd name="connsiteY2" fmla="*/ 1803975 h 1936376"/>
                <a:gd name="connsiteX3" fmla="*/ 740622 w 947500"/>
                <a:gd name="connsiteY3" fmla="*/ 0 h 1936376"/>
                <a:gd name="connsiteX4" fmla="*/ 947500 w 947500"/>
                <a:gd name="connsiteY4" fmla="*/ 0 h 193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500" h="1936376">
                  <a:moveTo>
                    <a:pt x="0" y="1936376"/>
                  </a:moveTo>
                  <a:lnTo>
                    <a:pt x="0" y="1803975"/>
                  </a:lnTo>
                  <a:lnTo>
                    <a:pt x="740622" y="1803975"/>
                  </a:lnTo>
                  <a:lnTo>
                    <a:pt x="740622" y="0"/>
                  </a:lnTo>
                  <a:lnTo>
                    <a:pt x="9475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9" name="Freihandform 838">
              <a:extLst>
                <a:ext uri="{FF2B5EF4-FFF2-40B4-BE49-F238E27FC236}">
                  <a16:creationId xmlns:a16="http://schemas.microsoft.com/office/drawing/2014/main" id="{AA63C68D-D41B-FA43-92E6-2CC840A57CFF}"/>
                </a:ext>
              </a:extLst>
            </p:cNvPr>
            <p:cNvSpPr/>
            <p:nvPr/>
          </p:nvSpPr>
          <p:spPr>
            <a:xfrm>
              <a:off x="2763838" y="1820863"/>
              <a:ext cx="2266950" cy="1025525"/>
            </a:xfrm>
            <a:custGeom>
              <a:avLst/>
              <a:gdLst>
                <a:gd name="connsiteX0" fmla="*/ 0 w 2267381"/>
                <a:gd name="connsiteY0" fmla="*/ 1026114 h 1026114"/>
                <a:gd name="connsiteX1" fmla="*/ 0 w 2267381"/>
                <a:gd name="connsiteY1" fmla="*/ 939225 h 1026114"/>
                <a:gd name="connsiteX2" fmla="*/ 1696398 w 2267381"/>
                <a:gd name="connsiteY2" fmla="*/ 939225 h 1026114"/>
                <a:gd name="connsiteX3" fmla="*/ 1696398 w 2267381"/>
                <a:gd name="connsiteY3" fmla="*/ 227565 h 1026114"/>
                <a:gd name="connsiteX4" fmla="*/ 2267381 w 2267381"/>
                <a:gd name="connsiteY4" fmla="*/ 227565 h 1026114"/>
                <a:gd name="connsiteX5" fmla="*/ 2267381 w 2267381"/>
                <a:gd name="connsiteY5" fmla="*/ 0 h 102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7381" h="1026114">
                  <a:moveTo>
                    <a:pt x="0" y="1026114"/>
                  </a:moveTo>
                  <a:lnTo>
                    <a:pt x="0" y="939225"/>
                  </a:lnTo>
                  <a:lnTo>
                    <a:pt x="1696398" y="939225"/>
                  </a:lnTo>
                  <a:lnTo>
                    <a:pt x="1696398" y="227565"/>
                  </a:lnTo>
                  <a:lnTo>
                    <a:pt x="2267381" y="227565"/>
                  </a:lnTo>
                  <a:lnTo>
                    <a:pt x="226738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0" name="Freihandform 839">
              <a:extLst>
                <a:ext uri="{FF2B5EF4-FFF2-40B4-BE49-F238E27FC236}">
                  <a16:creationId xmlns:a16="http://schemas.microsoft.com/office/drawing/2014/main" id="{280F0F84-3FCC-754F-B616-ABC430CE0536}"/>
                </a:ext>
              </a:extLst>
            </p:cNvPr>
            <p:cNvSpPr/>
            <p:nvPr/>
          </p:nvSpPr>
          <p:spPr>
            <a:xfrm>
              <a:off x="2900363" y="2516188"/>
              <a:ext cx="2130425" cy="338137"/>
            </a:xfrm>
            <a:custGeom>
              <a:avLst/>
              <a:gdLst>
                <a:gd name="connsiteX0" fmla="*/ 0 w 2130842"/>
                <a:gd name="connsiteY0" fmla="*/ 339280 h 339280"/>
                <a:gd name="connsiteX1" fmla="*/ 0 w 2130842"/>
                <a:gd name="connsiteY1" fmla="*/ 285492 h 339280"/>
                <a:gd name="connsiteX2" fmla="*/ 2130842 w 2130842"/>
                <a:gd name="connsiteY2" fmla="*/ 285492 h 339280"/>
                <a:gd name="connsiteX3" fmla="*/ 2130842 w 2130842"/>
                <a:gd name="connsiteY3" fmla="*/ 0 h 339280"/>
              </a:gdLst>
              <a:ahLst/>
              <a:cxnLst>
                <a:cxn ang="0">
                  <a:pos x="connsiteX0" y="connsiteY0"/>
                </a:cxn>
                <a:cxn ang="0">
                  <a:pos x="connsiteX1" y="connsiteY1"/>
                </a:cxn>
                <a:cxn ang="0">
                  <a:pos x="connsiteX2" y="connsiteY2"/>
                </a:cxn>
                <a:cxn ang="0">
                  <a:pos x="connsiteX3" y="connsiteY3"/>
                </a:cxn>
              </a:cxnLst>
              <a:rect l="l" t="t" r="r" b="b"/>
              <a:pathLst>
                <a:path w="2130842" h="339280">
                  <a:moveTo>
                    <a:pt x="0" y="339280"/>
                  </a:moveTo>
                  <a:lnTo>
                    <a:pt x="0" y="285492"/>
                  </a:lnTo>
                  <a:lnTo>
                    <a:pt x="2130842" y="285492"/>
                  </a:lnTo>
                  <a:lnTo>
                    <a:pt x="21308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1" name="Freihandform 840">
              <a:extLst>
                <a:ext uri="{FF2B5EF4-FFF2-40B4-BE49-F238E27FC236}">
                  <a16:creationId xmlns:a16="http://schemas.microsoft.com/office/drawing/2014/main" id="{87E4FB62-7906-1F4F-92A5-3A0C35B524CC}"/>
                </a:ext>
              </a:extLst>
            </p:cNvPr>
            <p:cNvSpPr/>
            <p:nvPr/>
          </p:nvSpPr>
          <p:spPr>
            <a:xfrm>
              <a:off x="3106738" y="2557463"/>
              <a:ext cx="3227387" cy="484187"/>
            </a:xfrm>
            <a:custGeom>
              <a:avLst/>
              <a:gdLst>
                <a:gd name="connsiteX0" fmla="*/ 0 w 3227294"/>
                <a:gd name="connsiteY0" fmla="*/ 484094 h 484094"/>
                <a:gd name="connsiteX1" fmla="*/ 1348843 w 3227294"/>
                <a:gd name="connsiteY1" fmla="*/ 484094 h 484094"/>
                <a:gd name="connsiteX2" fmla="*/ 1348843 w 3227294"/>
                <a:gd name="connsiteY2" fmla="*/ 314454 h 484094"/>
                <a:gd name="connsiteX3" fmla="*/ 2734925 w 3227294"/>
                <a:gd name="connsiteY3" fmla="*/ 314454 h 484094"/>
                <a:gd name="connsiteX4" fmla="*/ 2734925 w 3227294"/>
                <a:gd name="connsiteY4" fmla="*/ 0 h 484094"/>
                <a:gd name="connsiteX5" fmla="*/ 3227294 w 3227294"/>
                <a:gd name="connsiteY5" fmla="*/ 0 h 48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27294" h="484094">
                  <a:moveTo>
                    <a:pt x="0" y="484094"/>
                  </a:moveTo>
                  <a:lnTo>
                    <a:pt x="1348843" y="484094"/>
                  </a:lnTo>
                  <a:lnTo>
                    <a:pt x="1348843" y="314454"/>
                  </a:lnTo>
                  <a:lnTo>
                    <a:pt x="2734925" y="314454"/>
                  </a:lnTo>
                  <a:lnTo>
                    <a:pt x="2734925" y="0"/>
                  </a:lnTo>
                  <a:lnTo>
                    <a:pt x="322729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2" name="Freihandform 841">
              <a:extLst>
                <a:ext uri="{FF2B5EF4-FFF2-40B4-BE49-F238E27FC236}">
                  <a16:creationId xmlns:a16="http://schemas.microsoft.com/office/drawing/2014/main" id="{3220E153-40DB-DC4C-B898-AD3E3DB6843A}"/>
                </a:ext>
              </a:extLst>
            </p:cNvPr>
            <p:cNvSpPr/>
            <p:nvPr/>
          </p:nvSpPr>
          <p:spPr>
            <a:xfrm>
              <a:off x="3111500" y="3140075"/>
              <a:ext cx="1708150" cy="0"/>
            </a:xfrm>
            <a:custGeom>
              <a:avLst/>
              <a:gdLst>
                <a:gd name="connsiteX0" fmla="*/ 0 w 1708810"/>
                <a:gd name="connsiteY0" fmla="*/ 0 h 0"/>
                <a:gd name="connsiteX1" fmla="*/ 1708810 w 1708810"/>
                <a:gd name="connsiteY1" fmla="*/ 0 h 0"/>
              </a:gdLst>
              <a:ahLst/>
              <a:cxnLst>
                <a:cxn ang="0">
                  <a:pos x="connsiteX0" y="connsiteY0"/>
                </a:cxn>
                <a:cxn ang="0">
                  <a:pos x="connsiteX1" y="connsiteY1"/>
                </a:cxn>
              </a:cxnLst>
              <a:rect l="l" t="t" r="r" b="b"/>
              <a:pathLst>
                <a:path w="1708810">
                  <a:moveTo>
                    <a:pt x="0" y="0"/>
                  </a:moveTo>
                  <a:lnTo>
                    <a:pt x="170881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3" name="Freihandform 842">
              <a:extLst>
                <a:ext uri="{FF2B5EF4-FFF2-40B4-BE49-F238E27FC236}">
                  <a16:creationId xmlns:a16="http://schemas.microsoft.com/office/drawing/2014/main" id="{06ED286E-7F3C-D846-AFFB-E4BC72992912}"/>
                </a:ext>
              </a:extLst>
            </p:cNvPr>
            <p:cNvSpPr/>
            <p:nvPr/>
          </p:nvSpPr>
          <p:spPr>
            <a:xfrm>
              <a:off x="3106738" y="3214688"/>
              <a:ext cx="1712912" cy="550862"/>
            </a:xfrm>
            <a:custGeom>
              <a:avLst/>
              <a:gdLst>
                <a:gd name="connsiteX0" fmla="*/ 0 w 1712948"/>
                <a:gd name="connsiteY0" fmla="*/ 0 h 550295"/>
                <a:gd name="connsiteX1" fmla="*/ 285491 w 1712948"/>
                <a:gd name="connsiteY1" fmla="*/ 0 h 550295"/>
                <a:gd name="connsiteX2" fmla="*/ 285491 w 1712948"/>
                <a:gd name="connsiteY2" fmla="*/ 550295 h 550295"/>
                <a:gd name="connsiteX3" fmla="*/ 1712948 w 1712948"/>
                <a:gd name="connsiteY3" fmla="*/ 550295 h 550295"/>
              </a:gdLst>
              <a:ahLst/>
              <a:cxnLst>
                <a:cxn ang="0">
                  <a:pos x="connsiteX0" y="connsiteY0"/>
                </a:cxn>
                <a:cxn ang="0">
                  <a:pos x="connsiteX1" y="connsiteY1"/>
                </a:cxn>
                <a:cxn ang="0">
                  <a:pos x="connsiteX2" y="connsiteY2"/>
                </a:cxn>
                <a:cxn ang="0">
                  <a:pos x="connsiteX3" y="connsiteY3"/>
                </a:cxn>
              </a:cxnLst>
              <a:rect l="l" t="t" r="r" b="b"/>
              <a:pathLst>
                <a:path w="1712948" h="550295">
                  <a:moveTo>
                    <a:pt x="0" y="0"/>
                  </a:moveTo>
                  <a:lnTo>
                    <a:pt x="285491" y="0"/>
                  </a:lnTo>
                  <a:lnTo>
                    <a:pt x="285491" y="550295"/>
                  </a:lnTo>
                  <a:lnTo>
                    <a:pt x="1712948" y="55029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4" name="Freihandform 843">
              <a:extLst>
                <a:ext uri="{FF2B5EF4-FFF2-40B4-BE49-F238E27FC236}">
                  <a16:creationId xmlns:a16="http://schemas.microsoft.com/office/drawing/2014/main" id="{5711B989-A44A-DE4B-BC84-1031E3FC4BCE}"/>
                </a:ext>
              </a:extLst>
            </p:cNvPr>
            <p:cNvSpPr/>
            <p:nvPr/>
          </p:nvSpPr>
          <p:spPr>
            <a:xfrm>
              <a:off x="4406900" y="1658938"/>
              <a:ext cx="412750" cy="1419225"/>
            </a:xfrm>
            <a:custGeom>
              <a:avLst/>
              <a:gdLst>
                <a:gd name="connsiteX0" fmla="*/ 0 w 413755"/>
                <a:gd name="connsiteY0" fmla="*/ 0 h 1419182"/>
                <a:gd name="connsiteX1" fmla="*/ 115851 w 413755"/>
                <a:gd name="connsiteY1" fmla="*/ 0 h 1419182"/>
                <a:gd name="connsiteX2" fmla="*/ 115851 w 413755"/>
                <a:gd name="connsiteY2" fmla="*/ 1419182 h 1419182"/>
                <a:gd name="connsiteX3" fmla="*/ 413755 w 413755"/>
                <a:gd name="connsiteY3" fmla="*/ 1419182 h 1419182"/>
              </a:gdLst>
              <a:ahLst/>
              <a:cxnLst>
                <a:cxn ang="0">
                  <a:pos x="connsiteX0" y="connsiteY0"/>
                </a:cxn>
                <a:cxn ang="0">
                  <a:pos x="connsiteX1" y="connsiteY1"/>
                </a:cxn>
                <a:cxn ang="0">
                  <a:pos x="connsiteX2" y="connsiteY2"/>
                </a:cxn>
                <a:cxn ang="0">
                  <a:pos x="connsiteX3" y="connsiteY3"/>
                </a:cxn>
              </a:cxnLst>
              <a:rect l="l" t="t" r="r" b="b"/>
              <a:pathLst>
                <a:path w="413755" h="1419182">
                  <a:moveTo>
                    <a:pt x="0" y="0"/>
                  </a:moveTo>
                  <a:lnTo>
                    <a:pt x="115851" y="0"/>
                  </a:lnTo>
                  <a:lnTo>
                    <a:pt x="115851" y="1419182"/>
                  </a:lnTo>
                  <a:lnTo>
                    <a:pt x="413755" y="141918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5" name="Freihandform 844">
              <a:extLst>
                <a:ext uri="{FF2B5EF4-FFF2-40B4-BE49-F238E27FC236}">
                  <a16:creationId xmlns:a16="http://schemas.microsoft.com/office/drawing/2014/main" id="{BE555881-5CC9-BE4C-87F7-A17979B7C1CD}"/>
                </a:ext>
              </a:extLst>
            </p:cNvPr>
            <p:cNvSpPr/>
            <p:nvPr/>
          </p:nvSpPr>
          <p:spPr>
            <a:xfrm>
              <a:off x="3984625" y="1820863"/>
              <a:ext cx="1138238" cy="3049587"/>
            </a:xfrm>
            <a:custGeom>
              <a:avLst/>
              <a:gdLst>
                <a:gd name="connsiteX0" fmla="*/ 0 w 1137828"/>
                <a:gd name="connsiteY0" fmla="*/ 3049379 h 3049379"/>
                <a:gd name="connsiteX1" fmla="*/ 0 w 1137828"/>
                <a:gd name="connsiteY1" fmla="*/ 2643899 h 3049379"/>
                <a:gd name="connsiteX2" fmla="*/ 488232 w 1137828"/>
                <a:gd name="connsiteY2" fmla="*/ 2643899 h 3049379"/>
                <a:gd name="connsiteX3" fmla="*/ 488232 w 1137828"/>
                <a:gd name="connsiteY3" fmla="*/ 1514346 h 3049379"/>
                <a:gd name="connsiteX4" fmla="*/ 616496 w 1137828"/>
                <a:gd name="connsiteY4" fmla="*/ 1514346 h 3049379"/>
                <a:gd name="connsiteX5" fmla="*/ 616496 w 1137828"/>
                <a:gd name="connsiteY5" fmla="*/ 285491 h 3049379"/>
                <a:gd name="connsiteX6" fmla="*/ 1137828 w 1137828"/>
                <a:gd name="connsiteY6" fmla="*/ 285491 h 3049379"/>
                <a:gd name="connsiteX7" fmla="*/ 1137828 w 1137828"/>
                <a:gd name="connsiteY7" fmla="*/ 0 h 304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7828" h="3049379">
                  <a:moveTo>
                    <a:pt x="0" y="3049379"/>
                  </a:moveTo>
                  <a:lnTo>
                    <a:pt x="0" y="2643899"/>
                  </a:lnTo>
                  <a:lnTo>
                    <a:pt x="488232" y="2643899"/>
                  </a:lnTo>
                  <a:lnTo>
                    <a:pt x="488232" y="1514346"/>
                  </a:lnTo>
                  <a:lnTo>
                    <a:pt x="616496" y="1514346"/>
                  </a:lnTo>
                  <a:lnTo>
                    <a:pt x="616496" y="285491"/>
                  </a:lnTo>
                  <a:lnTo>
                    <a:pt x="1137828" y="285491"/>
                  </a:lnTo>
                  <a:lnTo>
                    <a:pt x="113782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6" name="Freihandform 845">
              <a:extLst>
                <a:ext uri="{FF2B5EF4-FFF2-40B4-BE49-F238E27FC236}">
                  <a16:creationId xmlns:a16="http://schemas.microsoft.com/office/drawing/2014/main" id="{0BE10F6F-84C3-3349-B189-3FCFF8A66C33}"/>
                </a:ext>
              </a:extLst>
            </p:cNvPr>
            <p:cNvSpPr/>
            <p:nvPr/>
          </p:nvSpPr>
          <p:spPr>
            <a:xfrm>
              <a:off x="4051300" y="2511425"/>
              <a:ext cx="1174750" cy="2355850"/>
            </a:xfrm>
            <a:custGeom>
              <a:avLst/>
              <a:gdLst>
                <a:gd name="connsiteX0" fmla="*/ 0 w 1174750"/>
                <a:gd name="connsiteY0" fmla="*/ 2355850 h 2355850"/>
                <a:gd name="connsiteX1" fmla="*/ 0 w 1174750"/>
                <a:gd name="connsiteY1" fmla="*/ 2047875 h 2355850"/>
                <a:gd name="connsiteX2" fmla="*/ 485775 w 1174750"/>
                <a:gd name="connsiteY2" fmla="*/ 2047875 h 2355850"/>
                <a:gd name="connsiteX3" fmla="*/ 485775 w 1174750"/>
                <a:gd name="connsiteY3" fmla="*/ 873125 h 2355850"/>
                <a:gd name="connsiteX4" fmla="*/ 647700 w 1174750"/>
                <a:gd name="connsiteY4" fmla="*/ 873125 h 2355850"/>
                <a:gd name="connsiteX5" fmla="*/ 647700 w 1174750"/>
                <a:gd name="connsiteY5" fmla="*/ 415925 h 2355850"/>
                <a:gd name="connsiteX6" fmla="*/ 1174750 w 1174750"/>
                <a:gd name="connsiteY6" fmla="*/ 415925 h 2355850"/>
                <a:gd name="connsiteX7" fmla="*/ 1174750 w 1174750"/>
                <a:gd name="connsiteY7" fmla="*/ 0 h 235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4750" h="2355850">
                  <a:moveTo>
                    <a:pt x="0" y="2355850"/>
                  </a:moveTo>
                  <a:lnTo>
                    <a:pt x="0" y="2047875"/>
                  </a:lnTo>
                  <a:lnTo>
                    <a:pt x="485775" y="2047875"/>
                  </a:lnTo>
                  <a:lnTo>
                    <a:pt x="485775" y="873125"/>
                  </a:lnTo>
                  <a:lnTo>
                    <a:pt x="647700" y="873125"/>
                  </a:lnTo>
                  <a:lnTo>
                    <a:pt x="647700" y="415925"/>
                  </a:lnTo>
                  <a:lnTo>
                    <a:pt x="1174750" y="415925"/>
                  </a:lnTo>
                  <a:lnTo>
                    <a:pt x="117475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7" name="Freihandform 846">
              <a:extLst>
                <a:ext uri="{FF2B5EF4-FFF2-40B4-BE49-F238E27FC236}">
                  <a16:creationId xmlns:a16="http://schemas.microsoft.com/office/drawing/2014/main" id="{025B40D2-B3E8-0644-9580-B44F2496F1BE}"/>
                </a:ext>
              </a:extLst>
            </p:cNvPr>
            <p:cNvSpPr/>
            <p:nvPr/>
          </p:nvSpPr>
          <p:spPr>
            <a:xfrm>
              <a:off x="4124325" y="3213100"/>
              <a:ext cx="1228725" cy="1654175"/>
            </a:xfrm>
            <a:custGeom>
              <a:avLst/>
              <a:gdLst>
                <a:gd name="connsiteX0" fmla="*/ 0 w 1228725"/>
                <a:gd name="connsiteY0" fmla="*/ 1654175 h 1654175"/>
                <a:gd name="connsiteX1" fmla="*/ 0 w 1228725"/>
                <a:gd name="connsiteY1" fmla="*/ 1400175 h 1654175"/>
                <a:gd name="connsiteX2" fmla="*/ 482600 w 1228725"/>
                <a:gd name="connsiteY2" fmla="*/ 1400175 h 1654175"/>
                <a:gd name="connsiteX3" fmla="*/ 482600 w 1228725"/>
                <a:gd name="connsiteY3" fmla="*/ 228600 h 1654175"/>
                <a:gd name="connsiteX4" fmla="*/ 1228725 w 1228725"/>
                <a:gd name="connsiteY4" fmla="*/ 228600 h 1654175"/>
                <a:gd name="connsiteX5" fmla="*/ 1228725 w 1228725"/>
                <a:gd name="connsiteY5" fmla="*/ 0 h 1654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8725" h="1654175">
                  <a:moveTo>
                    <a:pt x="0" y="1654175"/>
                  </a:moveTo>
                  <a:lnTo>
                    <a:pt x="0" y="1400175"/>
                  </a:lnTo>
                  <a:lnTo>
                    <a:pt x="482600" y="1400175"/>
                  </a:lnTo>
                  <a:lnTo>
                    <a:pt x="482600" y="228600"/>
                  </a:lnTo>
                  <a:lnTo>
                    <a:pt x="1228725" y="228600"/>
                  </a:lnTo>
                  <a:lnTo>
                    <a:pt x="122872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8" name="Freihandform 847">
              <a:extLst>
                <a:ext uri="{FF2B5EF4-FFF2-40B4-BE49-F238E27FC236}">
                  <a16:creationId xmlns:a16="http://schemas.microsoft.com/office/drawing/2014/main" id="{34B72A9B-A26A-D44B-B756-187503327AC8}"/>
                </a:ext>
              </a:extLst>
            </p:cNvPr>
            <p:cNvSpPr/>
            <p:nvPr/>
          </p:nvSpPr>
          <p:spPr>
            <a:xfrm>
              <a:off x="4191000" y="3838575"/>
              <a:ext cx="625475" cy="1031875"/>
            </a:xfrm>
            <a:custGeom>
              <a:avLst/>
              <a:gdLst>
                <a:gd name="connsiteX0" fmla="*/ 0 w 625475"/>
                <a:gd name="connsiteY0" fmla="*/ 1031875 h 1031875"/>
                <a:gd name="connsiteX1" fmla="*/ 0 w 625475"/>
                <a:gd name="connsiteY1" fmla="*/ 819150 h 1031875"/>
                <a:gd name="connsiteX2" fmla="*/ 498475 w 625475"/>
                <a:gd name="connsiteY2" fmla="*/ 819150 h 1031875"/>
                <a:gd name="connsiteX3" fmla="*/ 498475 w 625475"/>
                <a:gd name="connsiteY3" fmla="*/ 0 h 1031875"/>
                <a:gd name="connsiteX4" fmla="*/ 625475 w 625475"/>
                <a:gd name="connsiteY4" fmla="*/ 0 h 103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475" h="1031875">
                  <a:moveTo>
                    <a:pt x="0" y="1031875"/>
                  </a:moveTo>
                  <a:lnTo>
                    <a:pt x="0" y="819150"/>
                  </a:lnTo>
                  <a:lnTo>
                    <a:pt x="498475" y="819150"/>
                  </a:lnTo>
                  <a:lnTo>
                    <a:pt x="498475" y="0"/>
                  </a:lnTo>
                  <a:lnTo>
                    <a:pt x="6254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9" name="Freihandform 848">
              <a:extLst>
                <a:ext uri="{FF2B5EF4-FFF2-40B4-BE49-F238E27FC236}">
                  <a16:creationId xmlns:a16="http://schemas.microsoft.com/office/drawing/2014/main" id="{7D1D65B8-91CF-CF41-A251-F739457BA7BF}"/>
                </a:ext>
              </a:extLst>
            </p:cNvPr>
            <p:cNvSpPr/>
            <p:nvPr/>
          </p:nvSpPr>
          <p:spPr>
            <a:xfrm>
              <a:off x="4257675" y="4524375"/>
              <a:ext cx="1082675" cy="346075"/>
            </a:xfrm>
            <a:custGeom>
              <a:avLst/>
              <a:gdLst>
                <a:gd name="connsiteX0" fmla="*/ 0 w 1082675"/>
                <a:gd name="connsiteY0" fmla="*/ 346075 h 346075"/>
                <a:gd name="connsiteX1" fmla="*/ 0 w 1082675"/>
                <a:gd name="connsiteY1" fmla="*/ 190500 h 346075"/>
                <a:gd name="connsiteX2" fmla="*/ 1082675 w 1082675"/>
                <a:gd name="connsiteY2" fmla="*/ 190500 h 346075"/>
                <a:gd name="connsiteX3" fmla="*/ 1082675 w 1082675"/>
                <a:gd name="connsiteY3" fmla="*/ 0 h 346075"/>
              </a:gdLst>
              <a:ahLst/>
              <a:cxnLst>
                <a:cxn ang="0">
                  <a:pos x="connsiteX0" y="connsiteY0"/>
                </a:cxn>
                <a:cxn ang="0">
                  <a:pos x="connsiteX1" y="connsiteY1"/>
                </a:cxn>
                <a:cxn ang="0">
                  <a:pos x="connsiteX2" y="connsiteY2"/>
                </a:cxn>
                <a:cxn ang="0">
                  <a:pos x="connsiteX3" y="connsiteY3"/>
                </a:cxn>
              </a:cxnLst>
              <a:rect l="l" t="t" r="r" b="b"/>
              <a:pathLst>
                <a:path w="1082675" h="346075">
                  <a:moveTo>
                    <a:pt x="0" y="346075"/>
                  </a:moveTo>
                  <a:lnTo>
                    <a:pt x="0" y="190500"/>
                  </a:lnTo>
                  <a:lnTo>
                    <a:pt x="1082675" y="190500"/>
                  </a:lnTo>
                  <a:lnTo>
                    <a:pt x="10826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0" name="Freihandform 849">
              <a:extLst>
                <a:ext uri="{FF2B5EF4-FFF2-40B4-BE49-F238E27FC236}">
                  <a16:creationId xmlns:a16="http://schemas.microsoft.com/office/drawing/2014/main" id="{3641AB95-0A2E-7F49-974D-64098A898836}"/>
                </a:ext>
              </a:extLst>
            </p:cNvPr>
            <p:cNvSpPr/>
            <p:nvPr/>
          </p:nvSpPr>
          <p:spPr>
            <a:xfrm>
              <a:off x="4333875" y="2717800"/>
              <a:ext cx="2298700" cy="2149475"/>
            </a:xfrm>
            <a:custGeom>
              <a:avLst/>
              <a:gdLst>
                <a:gd name="connsiteX0" fmla="*/ 0 w 2298700"/>
                <a:gd name="connsiteY0" fmla="*/ 2149475 h 2149475"/>
                <a:gd name="connsiteX1" fmla="*/ 0 w 2298700"/>
                <a:gd name="connsiteY1" fmla="*/ 2047875 h 2149475"/>
                <a:gd name="connsiteX2" fmla="*/ 1870075 w 2298700"/>
                <a:gd name="connsiteY2" fmla="*/ 2047875 h 2149475"/>
                <a:gd name="connsiteX3" fmla="*/ 1870075 w 2298700"/>
                <a:gd name="connsiteY3" fmla="*/ 285750 h 2149475"/>
                <a:gd name="connsiteX4" fmla="*/ 2298700 w 2298700"/>
                <a:gd name="connsiteY4" fmla="*/ 285750 h 2149475"/>
                <a:gd name="connsiteX5" fmla="*/ 2298700 w 2298700"/>
                <a:gd name="connsiteY5" fmla="*/ 0 h 214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8700" h="2149475">
                  <a:moveTo>
                    <a:pt x="0" y="2149475"/>
                  </a:moveTo>
                  <a:lnTo>
                    <a:pt x="0" y="2047875"/>
                  </a:lnTo>
                  <a:lnTo>
                    <a:pt x="1870075" y="2047875"/>
                  </a:lnTo>
                  <a:lnTo>
                    <a:pt x="1870075" y="285750"/>
                  </a:lnTo>
                  <a:lnTo>
                    <a:pt x="2298700" y="285750"/>
                  </a:lnTo>
                  <a:lnTo>
                    <a:pt x="22987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2" name="Freihandform 851">
              <a:extLst>
                <a:ext uri="{FF2B5EF4-FFF2-40B4-BE49-F238E27FC236}">
                  <a16:creationId xmlns:a16="http://schemas.microsoft.com/office/drawing/2014/main" id="{6EC34CC4-A0F9-C646-BC45-CBBB40881AD1}"/>
                </a:ext>
              </a:extLst>
            </p:cNvPr>
            <p:cNvSpPr/>
            <p:nvPr/>
          </p:nvSpPr>
          <p:spPr>
            <a:xfrm>
              <a:off x="4003200" y="5166000"/>
              <a:ext cx="0" cy="579600"/>
            </a:xfrm>
            <a:custGeom>
              <a:avLst/>
              <a:gdLst>
                <a:gd name="connsiteX0" fmla="*/ 0 w 0"/>
                <a:gd name="connsiteY0" fmla="*/ 0 h 579600"/>
                <a:gd name="connsiteX1" fmla="*/ 0 w 0"/>
                <a:gd name="connsiteY1" fmla="*/ 579600 h 579600"/>
              </a:gdLst>
              <a:ahLst/>
              <a:cxnLst>
                <a:cxn ang="0">
                  <a:pos x="connsiteX0" y="connsiteY0"/>
                </a:cxn>
                <a:cxn ang="0">
                  <a:pos x="connsiteX1" y="connsiteY1"/>
                </a:cxn>
              </a:cxnLst>
              <a:rect l="l" t="t" r="r" b="b"/>
              <a:pathLst>
                <a:path h="579600">
                  <a:moveTo>
                    <a:pt x="0" y="0"/>
                  </a:moveTo>
                  <a:lnTo>
                    <a:pt x="0" y="57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3" name="Freihandform 852">
              <a:extLst>
                <a:ext uri="{FF2B5EF4-FFF2-40B4-BE49-F238E27FC236}">
                  <a16:creationId xmlns:a16="http://schemas.microsoft.com/office/drawing/2014/main" id="{629AFBDF-B06F-CE40-99B2-94B8FE4A6F6F}"/>
                </a:ext>
              </a:extLst>
            </p:cNvPr>
            <p:cNvSpPr/>
            <p:nvPr/>
          </p:nvSpPr>
          <p:spPr>
            <a:xfrm>
              <a:off x="5338800" y="3906000"/>
              <a:ext cx="0" cy="385200"/>
            </a:xfrm>
            <a:custGeom>
              <a:avLst/>
              <a:gdLst>
                <a:gd name="connsiteX0" fmla="*/ 0 w 0"/>
                <a:gd name="connsiteY0" fmla="*/ 385200 h 385200"/>
                <a:gd name="connsiteX1" fmla="*/ 0 w 0"/>
                <a:gd name="connsiteY1" fmla="*/ 0 h 385200"/>
              </a:gdLst>
              <a:ahLst/>
              <a:cxnLst>
                <a:cxn ang="0">
                  <a:pos x="connsiteX0" y="connsiteY0"/>
                </a:cxn>
                <a:cxn ang="0">
                  <a:pos x="connsiteX1" y="connsiteY1"/>
                </a:cxn>
              </a:cxnLst>
              <a:rect l="l" t="t" r="r" b="b"/>
              <a:pathLst>
                <a:path h="385200">
                  <a:moveTo>
                    <a:pt x="0" y="38520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4" name="Freihandform 853">
              <a:extLst>
                <a:ext uri="{FF2B5EF4-FFF2-40B4-BE49-F238E27FC236}">
                  <a16:creationId xmlns:a16="http://schemas.microsoft.com/office/drawing/2014/main" id="{637431D8-0B36-1045-945D-AC92486CC520}"/>
                </a:ext>
              </a:extLst>
            </p:cNvPr>
            <p:cNvSpPr/>
            <p:nvPr/>
          </p:nvSpPr>
          <p:spPr>
            <a:xfrm>
              <a:off x="5346000" y="2505600"/>
              <a:ext cx="0" cy="482400"/>
            </a:xfrm>
            <a:custGeom>
              <a:avLst/>
              <a:gdLst>
                <a:gd name="connsiteX0" fmla="*/ 0 w 0"/>
                <a:gd name="connsiteY0" fmla="*/ 0 h 482400"/>
                <a:gd name="connsiteX1" fmla="*/ 0 w 0"/>
                <a:gd name="connsiteY1" fmla="*/ 482400 h 482400"/>
              </a:gdLst>
              <a:ahLst/>
              <a:cxnLst>
                <a:cxn ang="0">
                  <a:pos x="connsiteX0" y="connsiteY0"/>
                </a:cxn>
                <a:cxn ang="0">
                  <a:pos x="connsiteX1" y="connsiteY1"/>
                </a:cxn>
              </a:cxnLst>
              <a:rect l="l" t="t" r="r" b="b"/>
              <a:pathLst>
                <a:path h="482400">
                  <a:moveTo>
                    <a:pt x="0" y="0"/>
                  </a:moveTo>
                  <a:lnTo>
                    <a:pt x="0" y="48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5" name="Freihandform 854">
              <a:extLst>
                <a:ext uri="{FF2B5EF4-FFF2-40B4-BE49-F238E27FC236}">
                  <a16:creationId xmlns:a16="http://schemas.microsoft.com/office/drawing/2014/main" id="{5626EFC4-7534-2E40-8D8A-A229BD80BDEF}"/>
                </a:ext>
              </a:extLst>
            </p:cNvPr>
            <p:cNvSpPr/>
            <p:nvPr/>
          </p:nvSpPr>
          <p:spPr>
            <a:xfrm>
              <a:off x="5670000" y="2618910"/>
              <a:ext cx="662400" cy="369090"/>
            </a:xfrm>
            <a:custGeom>
              <a:avLst/>
              <a:gdLst>
                <a:gd name="connsiteX0" fmla="*/ 0 w 662400"/>
                <a:gd name="connsiteY0" fmla="*/ 385200 h 385200"/>
                <a:gd name="connsiteX1" fmla="*/ 0 w 662400"/>
                <a:gd name="connsiteY1" fmla="*/ 0 h 385200"/>
                <a:gd name="connsiteX2" fmla="*/ 662400 w 662400"/>
                <a:gd name="connsiteY2" fmla="*/ 0 h 385200"/>
              </a:gdLst>
              <a:ahLst/>
              <a:cxnLst>
                <a:cxn ang="0">
                  <a:pos x="connsiteX0" y="connsiteY0"/>
                </a:cxn>
                <a:cxn ang="0">
                  <a:pos x="connsiteX1" y="connsiteY1"/>
                </a:cxn>
                <a:cxn ang="0">
                  <a:pos x="connsiteX2" y="connsiteY2"/>
                </a:cxn>
              </a:cxnLst>
              <a:rect l="l" t="t" r="r" b="b"/>
              <a:pathLst>
                <a:path w="662400" h="385200">
                  <a:moveTo>
                    <a:pt x="0" y="385200"/>
                  </a:moveTo>
                  <a:lnTo>
                    <a:pt x="0" y="0"/>
                  </a:lnTo>
                  <a:lnTo>
                    <a:pt x="662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6" name="Freihandform 855">
              <a:extLst>
                <a:ext uri="{FF2B5EF4-FFF2-40B4-BE49-F238E27FC236}">
                  <a16:creationId xmlns:a16="http://schemas.microsoft.com/office/drawing/2014/main" id="{E3D54805-E8EB-3644-B7C4-E59A57E179E8}"/>
                </a:ext>
              </a:extLst>
            </p:cNvPr>
            <p:cNvSpPr/>
            <p:nvPr/>
          </p:nvSpPr>
          <p:spPr>
            <a:xfrm>
              <a:off x="5464800" y="1814400"/>
              <a:ext cx="554400" cy="3999600"/>
            </a:xfrm>
            <a:custGeom>
              <a:avLst/>
              <a:gdLst>
                <a:gd name="connsiteX0" fmla="*/ 118800 w 554400"/>
                <a:gd name="connsiteY0" fmla="*/ 0 h 3999600"/>
                <a:gd name="connsiteX1" fmla="*/ 118800 w 554400"/>
                <a:gd name="connsiteY1" fmla="*/ 288000 h 3999600"/>
                <a:gd name="connsiteX2" fmla="*/ 554400 w 554400"/>
                <a:gd name="connsiteY2" fmla="*/ 288000 h 3999600"/>
                <a:gd name="connsiteX3" fmla="*/ 554400 w 554400"/>
                <a:gd name="connsiteY3" fmla="*/ 3711600 h 3999600"/>
                <a:gd name="connsiteX4" fmla="*/ 0 w 554400"/>
                <a:gd name="connsiteY4" fmla="*/ 3711600 h 3999600"/>
                <a:gd name="connsiteX5" fmla="*/ 0 w 554400"/>
                <a:gd name="connsiteY5" fmla="*/ 3999600 h 399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4400" h="3999600">
                  <a:moveTo>
                    <a:pt x="118800" y="0"/>
                  </a:moveTo>
                  <a:lnTo>
                    <a:pt x="118800" y="288000"/>
                  </a:lnTo>
                  <a:lnTo>
                    <a:pt x="554400" y="288000"/>
                  </a:lnTo>
                  <a:lnTo>
                    <a:pt x="554400" y="3711600"/>
                  </a:lnTo>
                  <a:lnTo>
                    <a:pt x="0" y="3711600"/>
                  </a:lnTo>
                  <a:lnTo>
                    <a:pt x="0" y="399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8" name="Freihandform 857">
              <a:extLst>
                <a:ext uri="{FF2B5EF4-FFF2-40B4-BE49-F238E27FC236}">
                  <a16:creationId xmlns:a16="http://schemas.microsoft.com/office/drawing/2014/main" id="{B5A7A5FE-9DDC-8D49-9283-9E774C23B219}"/>
                </a:ext>
              </a:extLst>
            </p:cNvPr>
            <p:cNvSpPr/>
            <p:nvPr/>
          </p:nvSpPr>
          <p:spPr>
            <a:xfrm>
              <a:off x="5918400" y="2718000"/>
              <a:ext cx="658800" cy="1663200"/>
            </a:xfrm>
            <a:custGeom>
              <a:avLst/>
              <a:gdLst>
                <a:gd name="connsiteX0" fmla="*/ 0 w 658800"/>
                <a:gd name="connsiteY0" fmla="*/ 1663200 h 1663200"/>
                <a:gd name="connsiteX1" fmla="*/ 230400 w 658800"/>
                <a:gd name="connsiteY1" fmla="*/ 1663200 h 1663200"/>
                <a:gd name="connsiteX2" fmla="*/ 230400 w 658800"/>
                <a:gd name="connsiteY2" fmla="*/ 169200 h 1663200"/>
                <a:gd name="connsiteX3" fmla="*/ 658800 w 658800"/>
                <a:gd name="connsiteY3" fmla="*/ 169200 h 1663200"/>
                <a:gd name="connsiteX4" fmla="*/ 658800 w 658800"/>
                <a:gd name="connsiteY4" fmla="*/ 0 h 166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8800" h="1663200">
                  <a:moveTo>
                    <a:pt x="0" y="1663200"/>
                  </a:moveTo>
                  <a:lnTo>
                    <a:pt x="230400" y="1663200"/>
                  </a:lnTo>
                  <a:lnTo>
                    <a:pt x="230400" y="169200"/>
                  </a:lnTo>
                  <a:lnTo>
                    <a:pt x="658800" y="169200"/>
                  </a:lnTo>
                  <a:lnTo>
                    <a:pt x="6588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9" name="Freihandform 858">
              <a:extLst>
                <a:ext uri="{FF2B5EF4-FFF2-40B4-BE49-F238E27FC236}">
                  <a16:creationId xmlns:a16="http://schemas.microsoft.com/office/drawing/2014/main" id="{530549BB-A80D-4848-9C39-61A3B8778C3C}"/>
                </a:ext>
              </a:extLst>
            </p:cNvPr>
            <p:cNvSpPr/>
            <p:nvPr/>
          </p:nvSpPr>
          <p:spPr>
            <a:xfrm>
              <a:off x="5666400" y="1821600"/>
              <a:ext cx="792000" cy="1422000"/>
            </a:xfrm>
            <a:custGeom>
              <a:avLst/>
              <a:gdLst>
                <a:gd name="connsiteX0" fmla="*/ 792000 w 792000"/>
                <a:gd name="connsiteY0" fmla="*/ 1422000 h 1422000"/>
                <a:gd name="connsiteX1" fmla="*/ 792000 w 792000"/>
                <a:gd name="connsiteY1" fmla="*/ 964800 h 1422000"/>
                <a:gd name="connsiteX2" fmla="*/ 536400 w 792000"/>
                <a:gd name="connsiteY2" fmla="*/ 964800 h 1422000"/>
                <a:gd name="connsiteX3" fmla="*/ 536400 w 792000"/>
                <a:gd name="connsiteY3" fmla="*/ 468000 h 1422000"/>
                <a:gd name="connsiteX4" fmla="*/ 777600 w 792000"/>
                <a:gd name="connsiteY4" fmla="*/ 468000 h 1422000"/>
                <a:gd name="connsiteX5" fmla="*/ 777600 w 792000"/>
                <a:gd name="connsiteY5" fmla="*/ 201600 h 1422000"/>
                <a:gd name="connsiteX6" fmla="*/ 0 w 792000"/>
                <a:gd name="connsiteY6" fmla="*/ 201600 h 1422000"/>
                <a:gd name="connsiteX7" fmla="*/ 0 w 792000"/>
                <a:gd name="connsiteY7" fmla="*/ 0 h 142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2000" h="1422000">
                  <a:moveTo>
                    <a:pt x="792000" y="1422000"/>
                  </a:moveTo>
                  <a:lnTo>
                    <a:pt x="792000" y="964800"/>
                  </a:lnTo>
                  <a:lnTo>
                    <a:pt x="536400" y="964800"/>
                  </a:lnTo>
                  <a:lnTo>
                    <a:pt x="536400" y="468000"/>
                  </a:lnTo>
                  <a:lnTo>
                    <a:pt x="777600" y="468000"/>
                  </a:lnTo>
                  <a:lnTo>
                    <a:pt x="777600" y="201600"/>
                  </a:lnTo>
                  <a:lnTo>
                    <a:pt x="0" y="20160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0" name="Freihandform 859">
              <a:extLst>
                <a:ext uri="{FF2B5EF4-FFF2-40B4-BE49-F238E27FC236}">
                  <a16:creationId xmlns:a16="http://schemas.microsoft.com/office/drawing/2014/main" id="{5386F2AE-1A68-104C-B4AA-80383DBB6B89}"/>
                </a:ext>
              </a:extLst>
            </p:cNvPr>
            <p:cNvSpPr/>
            <p:nvPr/>
          </p:nvSpPr>
          <p:spPr>
            <a:xfrm>
              <a:off x="5886000" y="1814400"/>
              <a:ext cx="766800" cy="1922400"/>
            </a:xfrm>
            <a:custGeom>
              <a:avLst/>
              <a:gdLst>
                <a:gd name="connsiteX0" fmla="*/ 766800 w 766800"/>
                <a:gd name="connsiteY0" fmla="*/ 0 h 1922400"/>
                <a:gd name="connsiteX1" fmla="*/ 766800 w 766800"/>
                <a:gd name="connsiteY1" fmla="*/ 288000 h 1922400"/>
                <a:gd name="connsiteX2" fmla="*/ 194400 w 766800"/>
                <a:gd name="connsiteY2" fmla="*/ 288000 h 1922400"/>
                <a:gd name="connsiteX3" fmla="*/ 194400 w 766800"/>
                <a:gd name="connsiteY3" fmla="*/ 1922400 h 1922400"/>
                <a:gd name="connsiteX4" fmla="*/ 0 w 766800"/>
                <a:gd name="connsiteY4" fmla="*/ 1922400 h 192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6800" h="1922400">
                  <a:moveTo>
                    <a:pt x="766800" y="0"/>
                  </a:moveTo>
                  <a:lnTo>
                    <a:pt x="766800" y="288000"/>
                  </a:lnTo>
                  <a:lnTo>
                    <a:pt x="194400" y="288000"/>
                  </a:lnTo>
                  <a:lnTo>
                    <a:pt x="194400" y="1922400"/>
                  </a:lnTo>
                  <a:lnTo>
                    <a:pt x="0" y="192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1" name="Freihandform 860">
              <a:extLst>
                <a:ext uri="{FF2B5EF4-FFF2-40B4-BE49-F238E27FC236}">
                  <a16:creationId xmlns:a16="http://schemas.microsoft.com/office/drawing/2014/main" id="{06BE9236-18BB-2545-8B21-6D55D6BBE78E}"/>
                </a:ext>
              </a:extLst>
            </p:cNvPr>
            <p:cNvSpPr/>
            <p:nvPr/>
          </p:nvSpPr>
          <p:spPr>
            <a:xfrm>
              <a:off x="6717600" y="1814400"/>
              <a:ext cx="0" cy="608400"/>
            </a:xfrm>
            <a:custGeom>
              <a:avLst/>
              <a:gdLst>
                <a:gd name="connsiteX0" fmla="*/ 0 w 0"/>
                <a:gd name="connsiteY0" fmla="*/ 0 h 608400"/>
                <a:gd name="connsiteX1" fmla="*/ 0 w 0"/>
                <a:gd name="connsiteY1" fmla="*/ 608400 h 608400"/>
              </a:gdLst>
              <a:ahLst/>
              <a:cxnLst>
                <a:cxn ang="0">
                  <a:pos x="connsiteX0" y="connsiteY0"/>
                </a:cxn>
                <a:cxn ang="0">
                  <a:pos x="connsiteX1" y="connsiteY1"/>
                </a:cxn>
              </a:cxnLst>
              <a:rect l="l" t="t" r="r" b="b"/>
              <a:pathLst>
                <a:path h="608400">
                  <a:moveTo>
                    <a:pt x="0" y="0"/>
                  </a:moveTo>
                  <a:lnTo>
                    <a:pt x="0" y="608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2" name="Freihandform 861">
              <a:extLst>
                <a:ext uri="{FF2B5EF4-FFF2-40B4-BE49-F238E27FC236}">
                  <a16:creationId xmlns:a16="http://schemas.microsoft.com/office/drawing/2014/main" id="{AA08436C-73BD-7F41-9AB2-96DB4928FB70}"/>
                </a:ext>
              </a:extLst>
            </p:cNvPr>
            <p:cNvSpPr/>
            <p:nvPr/>
          </p:nvSpPr>
          <p:spPr>
            <a:xfrm>
              <a:off x="6732000" y="1810800"/>
              <a:ext cx="460800" cy="1432800"/>
            </a:xfrm>
            <a:custGeom>
              <a:avLst/>
              <a:gdLst>
                <a:gd name="connsiteX0" fmla="*/ 46800 w 460800"/>
                <a:gd name="connsiteY0" fmla="*/ 0 h 1432800"/>
                <a:gd name="connsiteX1" fmla="*/ 46800 w 460800"/>
                <a:gd name="connsiteY1" fmla="*/ 464400 h 1432800"/>
                <a:gd name="connsiteX2" fmla="*/ 460800 w 460800"/>
                <a:gd name="connsiteY2" fmla="*/ 464400 h 1432800"/>
                <a:gd name="connsiteX3" fmla="*/ 460800 w 460800"/>
                <a:gd name="connsiteY3" fmla="*/ 1292400 h 1432800"/>
                <a:gd name="connsiteX4" fmla="*/ 0 w 460800"/>
                <a:gd name="connsiteY4" fmla="*/ 1292400 h 1432800"/>
                <a:gd name="connsiteX5" fmla="*/ 0 w 460800"/>
                <a:gd name="connsiteY5" fmla="*/ 1432800 h 143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0800" h="1432800">
                  <a:moveTo>
                    <a:pt x="46800" y="0"/>
                  </a:moveTo>
                  <a:lnTo>
                    <a:pt x="46800" y="464400"/>
                  </a:lnTo>
                  <a:lnTo>
                    <a:pt x="460800" y="464400"/>
                  </a:lnTo>
                  <a:lnTo>
                    <a:pt x="460800" y="1292400"/>
                  </a:lnTo>
                  <a:lnTo>
                    <a:pt x="0" y="1292400"/>
                  </a:lnTo>
                  <a:lnTo>
                    <a:pt x="0" y="1432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3" name="Freihandform 862">
              <a:extLst>
                <a:ext uri="{FF2B5EF4-FFF2-40B4-BE49-F238E27FC236}">
                  <a16:creationId xmlns:a16="http://schemas.microsoft.com/office/drawing/2014/main" id="{7DD23F99-7945-5E41-8483-AED57A627C24}"/>
                </a:ext>
              </a:extLst>
            </p:cNvPr>
            <p:cNvSpPr/>
            <p:nvPr/>
          </p:nvSpPr>
          <p:spPr>
            <a:xfrm>
              <a:off x="6793200" y="1810800"/>
              <a:ext cx="457200" cy="2160000"/>
            </a:xfrm>
            <a:custGeom>
              <a:avLst/>
              <a:gdLst>
                <a:gd name="connsiteX0" fmla="*/ 43200 w 457200"/>
                <a:gd name="connsiteY0" fmla="*/ 0 h 2160000"/>
                <a:gd name="connsiteX1" fmla="*/ 43200 w 457200"/>
                <a:gd name="connsiteY1" fmla="*/ 417600 h 2160000"/>
                <a:gd name="connsiteX2" fmla="*/ 457200 w 457200"/>
                <a:gd name="connsiteY2" fmla="*/ 417600 h 2160000"/>
                <a:gd name="connsiteX3" fmla="*/ 457200 w 457200"/>
                <a:gd name="connsiteY3" fmla="*/ 1990800 h 2160000"/>
                <a:gd name="connsiteX4" fmla="*/ 0 w 457200"/>
                <a:gd name="connsiteY4" fmla="*/ 1990800 h 2160000"/>
                <a:gd name="connsiteX5" fmla="*/ 0 w 457200"/>
                <a:gd name="connsiteY5" fmla="*/ 2160000 h 21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 h="2160000">
                  <a:moveTo>
                    <a:pt x="43200" y="0"/>
                  </a:moveTo>
                  <a:lnTo>
                    <a:pt x="43200" y="417600"/>
                  </a:lnTo>
                  <a:lnTo>
                    <a:pt x="457200" y="417600"/>
                  </a:lnTo>
                  <a:lnTo>
                    <a:pt x="457200" y="1990800"/>
                  </a:lnTo>
                  <a:lnTo>
                    <a:pt x="0" y="1990800"/>
                  </a:lnTo>
                  <a:lnTo>
                    <a:pt x="0" y="216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4" name="Freihandform 863">
              <a:extLst>
                <a:ext uri="{FF2B5EF4-FFF2-40B4-BE49-F238E27FC236}">
                  <a16:creationId xmlns:a16="http://schemas.microsoft.com/office/drawing/2014/main" id="{0E1416B2-1CD8-F149-8D5D-7A744ADE1DDF}"/>
                </a:ext>
              </a:extLst>
            </p:cNvPr>
            <p:cNvSpPr/>
            <p:nvPr/>
          </p:nvSpPr>
          <p:spPr>
            <a:xfrm>
              <a:off x="6897600" y="1814400"/>
              <a:ext cx="838800" cy="2505600"/>
            </a:xfrm>
            <a:custGeom>
              <a:avLst/>
              <a:gdLst>
                <a:gd name="connsiteX0" fmla="*/ 0 w 838800"/>
                <a:gd name="connsiteY0" fmla="*/ 0 h 2505600"/>
                <a:gd name="connsiteX1" fmla="*/ 0 w 838800"/>
                <a:gd name="connsiteY1" fmla="*/ 370800 h 2505600"/>
                <a:gd name="connsiteX2" fmla="*/ 403200 w 838800"/>
                <a:gd name="connsiteY2" fmla="*/ 370800 h 2505600"/>
                <a:gd name="connsiteX3" fmla="*/ 403200 w 838800"/>
                <a:gd name="connsiteY3" fmla="*/ 2505600 h 2505600"/>
                <a:gd name="connsiteX4" fmla="*/ 838800 w 838800"/>
                <a:gd name="connsiteY4" fmla="*/ 2505600 h 250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800" h="2505600">
                  <a:moveTo>
                    <a:pt x="0" y="0"/>
                  </a:moveTo>
                  <a:lnTo>
                    <a:pt x="0" y="370800"/>
                  </a:lnTo>
                  <a:lnTo>
                    <a:pt x="403200" y="370800"/>
                  </a:lnTo>
                  <a:lnTo>
                    <a:pt x="403200" y="2505600"/>
                  </a:lnTo>
                  <a:lnTo>
                    <a:pt x="838800" y="2505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5" name="Freihandform 864">
              <a:extLst>
                <a:ext uri="{FF2B5EF4-FFF2-40B4-BE49-F238E27FC236}">
                  <a16:creationId xmlns:a16="http://schemas.microsoft.com/office/drawing/2014/main" id="{5D1D567A-D66E-F44F-8AB5-25669A8D039D}"/>
                </a:ext>
              </a:extLst>
            </p:cNvPr>
            <p:cNvSpPr/>
            <p:nvPr/>
          </p:nvSpPr>
          <p:spPr>
            <a:xfrm>
              <a:off x="6962400" y="1810800"/>
              <a:ext cx="1134000" cy="558000"/>
            </a:xfrm>
            <a:custGeom>
              <a:avLst/>
              <a:gdLst>
                <a:gd name="connsiteX0" fmla="*/ 0 w 1134000"/>
                <a:gd name="connsiteY0" fmla="*/ 0 h 558000"/>
                <a:gd name="connsiteX1" fmla="*/ 0 w 1134000"/>
                <a:gd name="connsiteY1" fmla="*/ 331200 h 558000"/>
                <a:gd name="connsiteX2" fmla="*/ 1134000 w 1134000"/>
                <a:gd name="connsiteY2" fmla="*/ 331200 h 558000"/>
                <a:gd name="connsiteX3" fmla="*/ 1134000 w 1134000"/>
                <a:gd name="connsiteY3" fmla="*/ 558000 h 558000"/>
              </a:gdLst>
              <a:ahLst/>
              <a:cxnLst>
                <a:cxn ang="0">
                  <a:pos x="connsiteX0" y="connsiteY0"/>
                </a:cxn>
                <a:cxn ang="0">
                  <a:pos x="connsiteX1" y="connsiteY1"/>
                </a:cxn>
                <a:cxn ang="0">
                  <a:pos x="connsiteX2" y="connsiteY2"/>
                </a:cxn>
                <a:cxn ang="0">
                  <a:pos x="connsiteX3" y="connsiteY3"/>
                </a:cxn>
              </a:cxnLst>
              <a:rect l="l" t="t" r="r" b="b"/>
              <a:pathLst>
                <a:path w="1134000" h="558000">
                  <a:moveTo>
                    <a:pt x="0" y="0"/>
                  </a:moveTo>
                  <a:lnTo>
                    <a:pt x="0" y="331200"/>
                  </a:lnTo>
                  <a:lnTo>
                    <a:pt x="1134000" y="331200"/>
                  </a:lnTo>
                  <a:lnTo>
                    <a:pt x="1134000" y="558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6" name="Freihandform 865">
              <a:extLst>
                <a:ext uri="{FF2B5EF4-FFF2-40B4-BE49-F238E27FC236}">
                  <a16:creationId xmlns:a16="http://schemas.microsoft.com/office/drawing/2014/main" id="{C789EDFC-56D1-9245-BD81-FA572B17640B}"/>
                </a:ext>
              </a:extLst>
            </p:cNvPr>
            <p:cNvSpPr/>
            <p:nvPr/>
          </p:nvSpPr>
          <p:spPr>
            <a:xfrm>
              <a:off x="5749200" y="1814400"/>
              <a:ext cx="774000" cy="604800"/>
            </a:xfrm>
            <a:custGeom>
              <a:avLst/>
              <a:gdLst>
                <a:gd name="connsiteX0" fmla="*/ 0 w 774000"/>
                <a:gd name="connsiteY0" fmla="*/ 0 h 604800"/>
                <a:gd name="connsiteX1" fmla="*/ 0 w 774000"/>
                <a:gd name="connsiteY1" fmla="*/ 158400 h 604800"/>
                <a:gd name="connsiteX2" fmla="*/ 774000 w 774000"/>
                <a:gd name="connsiteY2" fmla="*/ 158400 h 604800"/>
                <a:gd name="connsiteX3" fmla="*/ 774000 w 774000"/>
                <a:gd name="connsiteY3" fmla="*/ 604800 h 604800"/>
              </a:gdLst>
              <a:ahLst/>
              <a:cxnLst>
                <a:cxn ang="0">
                  <a:pos x="connsiteX0" y="connsiteY0"/>
                </a:cxn>
                <a:cxn ang="0">
                  <a:pos x="connsiteX1" y="connsiteY1"/>
                </a:cxn>
                <a:cxn ang="0">
                  <a:pos x="connsiteX2" y="connsiteY2"/>
                </a:cxn>
                <a:cxn ang="0">
                  <a:pos x="connsiteX3" y="connsiteY3"/>
                </a:cxn>
              </a:cxnLst>
              <a:rect l="l" t="t" r="r" b="b"/>
              <a:pathLst>
                <a:path w="774000" h="604800">
                  <a:moveTo>
                    <a:pt x="0" y="0"/>
                  </a:moveTo>
                  <a:lnTo>
                    <a:pt x="0" y="158400"/>
                  </a:lnTo>
                  <a:lnTo>
                    <a:pt x="774000" y="158400"/>
                  </a:lnTo>
                  <a:lnTo>
                    <a:pt x="774000" y="604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7" name="Freihandform 866">
              <a:extLst>
                <a:ext uri="{FF2B5EF4-FFF2-40B4-BE49-F238E27FC236}">
                  <a16:creationId xmlns:a16="http://schemas.microsoft.com/office/drawing/2014/main" id="{26F93F60-9AF5-D947-B45D-D574C5B3159A}"/>
                </a:ext>
              </a:extLst>
            </p:cNvPr>
            <p:cNvSpPr/>
            <p:nvPr/>
          </p:nvSpPr>
          <p:spPr>
            <a:xfrm>
              <a:off x="5824800" y="1810800"/>
              <a:ext cx="1915200" cy="1749600"/>
            </a:xfrm>
            <a:custGeom>
              <a:avLst/>
              <a:gdLst>
                <a:gd name="connsiteX0" fmla="*/ 0 w 1915200"/>
                <a:gd name="connsiteY0" fmla="*/ 0 h 1749600"/>
                <a:gd name="connsiteX1" fmla="*/ 0 w 1915200"/>
                <a:gd name="connsiteY1" fmla="*/ 111600 h 1749600"/>
                <a:gd name="connsiteX2" fmla="*/ 1533600 w 1915200"/>
                <a:gd name="connsiteY2" fmla="*/ 111600 h 1749600"/>
                <a:gd name="connsiteX3" fmla="*/ 1533600 w 1915200"/>
                <a:gd name="connsiteY3" fmla="*/ 1749600 h 1749600"/>
                <a:gd name="connsiteX4" fmla="*/ 1915200 w 1915200"/>
                <a:gd name="connsiteY4" fmla="*/ 1749600 h 174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5200" h="1749600">
                  <a:moveTo>
                    <a:pt x="0" y="0"/>
                  </a:moveTo>
                  <a:lnTo>
                    <a:pt x="0" y="111600"/>
                  </a:lnTo>
                  <a:lnTo>
                    <a:pt x="1533600" y="111600"/>
                  </a:lnTo>
                  <a:lnTo>
                    <a:pt x="1533600" y="1749600"/>
                  </a:lnTo>
                  <a:lnTo>
                    <a:pt x="1915200" y="174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9" name="Freihandform 868">
              <a:extLst>
                <a:ext uri="{FF2B5EF4-FFF2-40B4-BE49-F238E27FC236}">
                  <a16:creationId xmlns:a16="http://schemas.microsoft.com/office/drawing/2014/main" id="{EC2592C3-4CFB-CA46-B114-BC260252656C}"/>
                </a:ext>
              </a:extLst>
            </p:cNvPr>
            <p:cNvSpPr/>
            <p:nvPr/>
          </p:nvSpPr>
          <p:spPr>
            <a:xfrm>
              <a:off x="5544000" y="3837600"/>
              <a:ext cx="540000" cy="1976400"/>
            </a:xfrm>
            <a:custGeom>
              <a:avLst/>
              <a:gdLst>
                <a:gd name="connsiteX0" fmla="*/ 334800 w 540000"/>
                <a:gd name="connsiteY0" fmla="*/ 0 h 1976400"/>
                <a:gd name="connsiteX1" fmla="*/ 540000 w 540000"/>
                <a:gd name="connsiteY1" fmla="*/ 0 h 1976400"/>
                <a:gd name="connsiteX2" fmla="*/ 540000 w 540000"/>
                <a:gd name="connsiteY2" fmla="*/ 1738800 h 1976400"/>
                <a:gd name="connsiteX3" fmla="*/ 0 w 540000"/>
                <a:gd name="connsiteY3" fmla="*/ 1738800 h 1976400"/>
                <a:gd name="connsiteX4" fmla="*/ 0 w 540000"/>
                <a:gd name="connsiteY4" fmla="*/ 1976400 h 19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000" h="1976400">
                  <a:moveTo>
                    <a:pt x="334800" y="0"/>
                  </a:moveTo>
                  <a:lnTo>
                    <a:pt x="540000" y="0"/>
                  </a:lnTo>
                  <a:lnTo>
                    <a:pt x="540000" y="1738800"/>
                  </a:lnTo>
                  <a:lnTo>
                    <a:pt x="0" y="1738800"/>
                  </a:lnTo>
                  <a:lnTo>
                    <a:pt x="0" y="1976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0" name="Freihandform 869">
              <a:extLst>
                <a:ext uri="{FF2B5EF4-FFF2-40B4-BE49-F238E27FC236}">
                  <a16:creationId xmlns:a16="http://schemas.microsoft.com/office/drawing/2014/main" id="{FF665E2A-DB21-CB49-AEDB-444547671045}"/>
                </a:ext>
              </a:extLst>
            </p:cNvPr>
            <p:cNvSpPr/>
            <p:nvPr/>
          </p:nvSpPr>
          <p:spPr>
            <a:xfrm>
              <a:off x="5346000" y="1044000"/>
              <a:ext cx="2757600" cy="442800"/>
            </a:xfrm>
            <a:custGeom>
              <a:avLst/>
              <a:gdLst>
                <a:gd name="connsiteX0" fmla="*/ 0 w 2757600"/>
                <a:gd name="connsiteY0" fmla="*/ 0 h 442800"/>
                <a:gd name="connsiteX1" fmla="*/ 0 w 2757600"/>
                <a:gd name="connsiteY1" fmla="*/ 273600 h 442800"/>
                <a:gd name="connsiteX2" fmla="*/ 2757600 w 2757600"/>
                <a:gd name="connsiteY2" fmla="*/ 273600 h 442800"/>
                <a:gd name="connsiteX3" fmla="*/ 2757600 w 2757600"/>
                <a:gd name="connsiteY3" fmla="*/ 442800 h 442800"/>
              </a:gdLst>
              <a:ahLst/>
              <a:cxnLst>
                <a:cxn ang="0">
                  <a:pos x="connsiteX0" y="connsiteY0"/>
                </a:cxn>
                <a:cxn ang="0">
                  <a:pos x="connsiteX1" y="connsiteY1"/>
                </a:cxn>
                <a:cxn ang="0">
                  <a:pos x="connsiteX2" y="connsiteY2"/>
                </a:cxn>
                <a:cxn ang="0">
                  <a:pos x="connsiteX3" y="connsiteY3"/>
                </a:cxn>
              </a:cxnLst>
              <a:rect l="l" t="t" r="r" b="b"/>
              <a:pathLst>
                <a:path w="2757600" h="442800">
                  <a:moveTo>
                    <a:pt x="0" y="0"/>
                  </a:moveTo>
                  <a:lnTo>
                    <a:pt x="0" y="273600"/>
                  </a:lnTo>
                  <a:lnTo>
                    <a:pt x="2757600" y="273600"/>
                  </a:lnTo>
                  <a:lnTo>
                    <a:pt x="2757600" y="442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1" name="Freihandform 870">
              <a:extLst>
                <a:ext uri="{FF2B5EF4-FFF2-40B4-BE49-F238E27FC236}">
                  <a16:creationId xmlns:a16="http://schemas.microsoft.com/office/drawing/2014/main" id="{BE8123BD-66AC-5844-A7AE-1EC3578905B0}"/>
                </a:ext>
              </a:extLst>
            </p:cNvPr>
            <p:cNvSpPr/>
            <p:nvPr/>
          </p:nvSpPr>
          <p:spPr>
            <a:xfrm>
              <a:off x="7109999" y="896400"/>
              <a:ext cx="297313" cy="1638838"/>
            </a:xfrm>
            <a:custGeom>
              <a:avLst/>
              <a:gdLst>
                <a:gd name="connsiteX0" fmla="*/ 50400 w 291600"/>
                <a:gd name="connsiteY0" fmla="*/ 0 h 1656000"/>
                <a:gd name="connsiteX1" fmla="*/ 291600 w 291600"/>
                <a:gd name="connsiteY1" fmla="*/ 0 h 1656000"/>
                <a:gd name="connsiteX2" fmla="*/ 291600 w 291600"/>
                <a:gd name="connsiteY2" fmla="*/ 1656000 h 1656000"/>
                <a:gd name="connsiteX3" fmla="*/ 0 w 291600"/>
                <a:gd name="connsiteY3" fmla="*/ 1656000 h 1656000"/>
              </a:gdLst>
              <a:ahLst/>
              <a:cxnLst>
                <a:cxn ang="0">
                  <a:pos x="connsiteX0" y="connsiteY0"/>
                </a:cxn>
                <a:cxn ang="0">
                  <a:pos x="connsiteX1" y="connsiteY1"/>
                </a:cxn>
                <a:cxn ang="0">
                  <a:pos x="connsiteX2" y="connsiteY2"/>
                </a:cxn>
                <a:cxn ang="0">
                  <a:pos x="connsiteX3" y="connsiteY3"/>
                </a:cxn>
              </a:cxnLst>
              <a:rect l="l" t="t" r="r" b="b"/>
              <a:pathLst>
                <a:path w="291600" h="1656000">
                  <a:moveTo>
                    <a:pt x="50400" y="0"/>
                  </a:moveTo>
                  <a:lnTo>
                    <a:pt x="291600" y="0"/>
                  </a:lnTo>
                  <a:lnTo>
                    <a:pt x="291600" y="1656000"/>
                  </a:lnTo>
                  <a:lnTo>
                    <a:pt x="0" y="1656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2" name="Freihandform 871">
              <a:extLst>
                <a:ext uri="{FF2B5EF4-FFF2-40B4-BE49-F238E27FC236}">
                  <a16:creationId xmlns:a16="http://schemas.microsoft.com/office/drawing/2014/main" id="{A118840A-A261-854A-8FFA-CA933B904E32}"/>
                </a:ext>
              </a:extLst>
            </p:cNvPr>
            <p:cNvSpPr/>
            <p:nvPr/>
          </p:nvSpPr>
          <p:spPr>
            <a:xfrm>
              <a:off x="7106400" y="892800"/>
              <a:ext cx="583200" cy="1710000"/>
            </a:xfrm>
            <a:custGeom>
              <a:avLst/>
              <a:gdLst>
                <a:gd name="connsiteX0" fmla="*/ 583200 w 583200"/>
                <a:gd name="connsiteY0" fmla="*/ 0 h 1710000"/>
                <a:gd name="connsiteX1" fmla="*/ 370800 w 583200"/>
                <a:gd name="connsiteY1" fmla="*/ 0 h 1710000"/>
                <a:gd name="connsiteX2" fmla="*/ 370800 w 583200"/>
                <a:gd name="connsiteY2" fmla="*/ 1710000 h 1710000"/>
                <a:gd name="connsiteX3" fmla="*/ 0 w 583200"/>
                <a:gd name="connsiteY3" fmla="*/ 1710000 h 1710000"/>
              </a:gdLst>
              <a:ahLst/>
              <a:cxnLst>
                <a:cxn ang="0">
                  <a:pos x="connsiteX0" y="connsiteY0"/>
                </a:cxn>
                <a:cxn ang="0">
                  <a:pos x="connsiteX1" y="connsiteY1"/>
                </a:cxn>
                <a:cxn ang="0">
                  <a:pos x="connsiteX2" y="connsiteY2"/>
                </a:cxn>
                <a:cxn ang="0">
                  <a:pos x="connsiteX3" y="connsiteY3"/>
                </a:cxn>
              </a:cxnLst>
              <a:rect l="l" t="t" r="r" b="b"/>
              <a:pathLst>
                <a:path w="583200" h="1710000">
                  <a:moveTo>
                    <a:pt x="583200" y="0"/>
                  </a:moveTo>
                  <a:lnTo>
                    <a:pt x="370800" y="0"/>
                  </a:lnTo>
                  <a:lnTo>
                    <a:pt x="370800" y="1710000"/>
                  </a:lnTo>
                  <a:lnTo>
                    <a:pt x="0" y="171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3" name="Freihandform 872">
              <a:extLst>
                <a:ext uri="{FF2B5EF4-FFF2-40B4-BE49-F238E27FC236}">
                  <a16:creationId xmlns:a16="http://schemas.microsoft.com/office/drawing/2014/main" id="{0240FA8E-C01F-2046-8CC5-DB7ACA9806AA}"/>
                </a:ext>
              </a:extLst>
            </p:cNvPr>
            <p:cNvSpPr/>
            <p:nvPr/>
          </p:nvSpPr>
          <p:spPr>
            <a:xfrm>
              <a:off x="5799600" y="1376233"/>
              <a:ext cx="2181600" cy="142967"/>
            </a:xfrm>
            <a:custGeom>
              <a:avLst/>
              <a:gdLst>
                <a:gd name="connsiteX0" fmla="*/ 0 w 2181600"/>
                <a:gd name="connsiteY0" fmla="*/ 115200 h 115200"/>
                <a:gd name="connsiteX1" fmla="*/ 0 w 2181600"/>
                <a:gd name="connsiteY1" fmla="*/ 0 h 115200"/>
                <a:gd name="connsiteX2" fmla="*/ 2181600 w 2181600"/>
                <a:gd name="connsiteY2" fmla="*/ 0 h 115200"/>
                <a:gd name="connsiteX3" fmla="*/ 2181600 w 2181600"/>
                <a:gd name="connsiteY3" fmla="*/ 90000 h 115200"/>
              </a:gdLst>
              <a:ahLst/>
              <a:cxnLst>
                <a:cxn ang="0">
                  <a:pos x="connsiteX0" y="connsiteY0"/>
                </a:cxn>
                <a:cxn ang="0">
                  <a:pos x="connsiteX1" y="connsiteY1"/>
                </a:cxn>
                <a:cxn ang="0">
                  <a:pos x="connsiteX2" y="connsiteY2"/>
                </a:cxn>
                <a:cxn ang="0">
                  <a:pos x="connsiteX3" y="connsiteY3"/>
                </a:cxn>
              </a:cxnLst>
              <a:rect l="l" t="t" r="r" b="b"/>
              <a:pathLst>
                <a:path w="2181600" h="115200">
                  <a:moveTo>
                    <a:pt x="0" y="115200"/>
                  </a:moveTo>
                  <a:lnTo>
                    <a:pt x="0" y="0"/>
                  </a:lnTo>
                  <a:lnTo>
                    <a:pt x="2181600" y="0"/>
                  </a:lnTo>
                  <a:lnTo>
                    <a:pt x="2181600" y="9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4" name="Freihandform 873">
              <a:extLst>
                <a:ext uri="{FF2B5EF4-FFF2-40B4-BE49-F238E27FC236}">
                  <a16:creationId xmlns:a16="http://schemas.microsoft.com/office/drawing/2014/main" id="{45D7EE25-D7BB-2047-A56D-EEDF2902FC2E}"/>
                </a:ext>
              </a:extLst>
            </p:cNvPr>
            <p:cNvSpPr/>
            <p:nvPr/>
          </p:nvSpPr>
          <p:spPr>
            <a:xfrm>
              <a:off x="7156800" y="1695600"/>
              <a:ext cx="457200" cy="0"/>
            </a:xfrm>
            <a:custGeom>
              <a:avLst/>
              <a:gdLst>
                <a:gd name="connsiteX0" fmla="*/ 457200 w 457200"/>
                <a:gd name="connsiteY0" fmla="*/ 0 h 0"/>
                <a:gd name="connsiteX1" fmla="*/ 0 w 457200"/>
                <a:gd name="connsiteY1" fmla="*/ 0 h 0"/>
              </a:gdLst>
              <a:ahLst/>
              <a:cxnLst>
                <a:cxn ang="0">
                  <a:pos x="connsiteX0" y="connsiteY0"/>
                </a:cxn>
                <a:cxn ang="0">
                  <a:pos x="connsiteX1" y="connsiteY1"/>
                </a:cxn>
              </a:cxnLst>
              <a:rect l="l" t="t" r="r" b="b"/>
              <a:pathLst>
                <a:path w="457200">
                  <a:moveTo>
                    <a:pt x="457200" y="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5" name="Freihandform 874">
              <a:extLst>
                <a:ext uri="{FF2B5EF4-FFF2-40B4-BE49-F238E27FC236}">
                  <a16:creationId xmlns:a16="http://schemas.microsoft.com/office/drawing/2014/main" id="{3C933CB9-9351-F741-A9F3-D643B81C1BF6}"/>
                </a:ext>
              </a:extLst>
            </p:cNvPr>
            <p:cNvSpPr/>
            <p:nvPr/>
          </p:nvSpPr>
          <p:spPr>
            <a:xfrm>
              <a:off x="5486400" y="1051200"/>
              <a:ext cx="1238400" cy="464400"/>
            </a:xfrm>
            <a:custGeom>
              <a:avLst/>
              <a:gdLst>
                <a:gd name="connsiteX0" fmla="*/ 0 w 1238400"/>
                <a:gd name="connsiteY0" fmla="*/ 464400 h 464400"/>
                <a:gd name="connsiteX1" fmla="*/ 0 w 1238400"/>
                <a:gd name="connsiteY1" fmla="*/ 122400 h 464400"/>
                <a:gd name="connsiteX2" fmla="*/ 1238400 w 1238400"/>
                <a:gd name="connsiteY2" fmla="*/ 122400 h 464400"/>
                <a:gd name="connsiteX3" fmla="*/ 1238400 w 1238400"/>
                <a:gd name="connsiteY3" fmla="*/ 0 h 464400"/>
              </a:gdLst>
              <a:ahLst/>
              <a:cxnLst>
                <a:cxn ang="0">
                  <a:pos x="connsiteX0" y="connsiteY0"/>
                </a:cxn>
                <a:cxn ang="0">
                  <a:pos x="connsiteX1" y="connsiteY1"/>
                </a:cxn>
                <a:cxn ang="0">
                  <a:pos x="connsiteX2" y="connsiteY2"/>
                </a:cxn>
                <a:cxn ang="0">
                  <a:pos x="connsiteX3" y="connsiteY3"/>
                </a:cxn>
              </a:cxnLst>
              <a:rect l="l" t="t" r="r" b="b"/>
              <a:pathLst>
                <a:path w="1238400" h="464400">
                  <a:moveTo>
                    <a:pt x="0" y="464400"/>
                  </a:moveTo>
                  <a:lnTo>
                    <a:pt x="0" y="122400"/>
                  </a:lnTo>
                  <a:lnTo>
                    <a:pt x="1238400" y="122400"/>
                  </a:lnTo>
                  <a:lnTo>
                    <a:pt x="1238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6" name="Freihandform 875">
              <a:extLst>
                <a:ext uri="{FF2B5EF4-FFF2-40B4-BE49-F238E27FC236}">
                  <a16:creationId xmlns:a16="http://schemas.microsoft.com/office/drawing/2014/main" id="{BB15D05C-970B-3C4E-AB53-B105CD9BDD53}"/>
                </a:ext>
              </a:extLst>
            </p:cNvPr>
            <p:cNvSpPr/>
            <p:nvPr/>
          </p:nvSpPr>
          <p:spPr>
            <a:xfrm>
              <a:off x="5554800" y="1051200"/>
              <a:ext cx="2545200" cy="464400"/>
            </a:xfrm>
            <a:custGeom>
              <a:avLst/>
              <a:gdLst>
                <a:gd name="connsiteX0" fmla="*/ 0 w 2545200"/>
                <a:gd name="connsiteY0" fmla="*/ 464400 h 464400"/>
                <a:gd name="connsiteX1" fmla="*/ 0 w 2545200"/>
                <a:gd name="connsiteY1" fmla="*/ 176400 h 464400"/>
                <a:gd name="connsiteX2" fmla="*/ 2545200 w 2545200"/>
                <a:gd name="connsiteY2" fmla="*/ 176400 h 464400"/>
                <a:gd name="connsiteX3" fmla="*/ 2545200 w 2545200"/>
                <a:gd name="connsiteY3" fmla="*/ 0 h 464400"/>
              </a:gdLst>
              <a:ahLst/>
              <a:cxnLst>
                <a:cxn ang="0">
                  <a:pos x="connsiteX0" y="connsiteY0"/>
                </a:cxn>
                <a:cxn ang="0">
                  <a:pos x="connsiteX1" y="connsiteY1"/>
                </a:cxn>
                <a:cxn ang="0">
                  <a:pos x="connsiteX2" y="connsiteY2"/>
                </a:cxn>
                <a:cxn ang="0">
                  <a:pos x="connsiteX3" y="connsiteY3"/>
                </a:cxn>
              </a:cxnLst>
              <a:rect l="l" t="t" r="r" b="b"/>
              <a:pathLst>
                <a:path w="2545200" h="464400">
                  <a:moveTo>
                    <a:pt x="0" y="464400"/>
                  </a:moveTo>
                  <a:lnTo>
                    <a:pt x="0" y="176400"/>
                  </a:lnTo>
                  <a:lnTo>
                    <a:pt x="2545200" y="176400"/>
                  </a:lnTo>
                  <a:lnTo>
                    <a:pt x="25452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7" name="Freihandform 876">
              <a:extLst>
                <a:ext uri="{FF2B5EF4-FFF2-40B4-BE49-F238E27FC236}">
                  <a16:creationId xmlns:a16="http://schemas.microsoft.com/office/drawing/2014/main" id="{A436F37F-36D5-EA41-81AE-CD6926998E9A}"/>
                </a:ext>
              </a:extLst>
            </p:cNvPr>
            <p:cNvSpPr/>
            <p:nvPr/>
          </p:nvSpPr>
          <p:spPr>
            <a:xfrm>
              <a:off x="6825600" y="2721600"/>
              <a:ext cx="1292400" cy="684000"/>
            </a:xfrm>
            <a:custGeom>
              <a:avLst/>
              <a:gdLst>
                <a:gd name="connsiteX0" fmla="*/ 1292400 w 1292400"/>
                <a:gd name="connsiteY0" fmla="*/ 684000 h 684000"/>
                <a:gd name="connsiteX1" fmla="*/ 1292400 w 1292400"/>
                <a:gd name="connsiteY1" fmla="*/ 277200 h 684000"/>
                <a:gd name="connsiteX2" fmla="*/ 0 w 1292400"/>
                <a:gd name="connsiteY2" fmla="*/ 277200 h 684000"/>
                <a:gd name="connsiteX3" fmla="*/ 0 w 1292400"/>
                <a:gd name="connsiteY3" fmla="*/ 0 h 684000"/>
              </a:gdLst>
              <a:ahLst/>
              <a:cxnLst>
                <a:cxn ang="0">
                  <a:pos x="connsiteX0" y="connsiteY0"/>
                </a:cxn>
                <a:cxn ang="0">
                  <a:pos x="connsiteX1" y="connsiteY1"/>
                </a:cxn>
                <a:cxn ang="0">
                  <a:pos x="connsiteX2" y="connsiteY2"/>
                </a:cxn>
                <a:cxn ang="0">
                  <a:pos x="connsiteX3" y="connsiteY3"/>
                </a:cxn>
              </a:cxnLst>
              <a:rect l="l" t="t" r="r" b="b"/>
              <a:pathLst>
                <a:path w="1292400" h="684000">
                  <a:moveTo>
                    <a:pt x="1292400" y="684000"/>
                  </a:moveTo>
                  <a:lnTo>
                    <a:pt x="1292400" y="277200"/>
                  </a:lnTo>
                  <a:lnTo>
                    <a:pt x="0" y="27720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78" name="Freihandform 877">
              <a:extLst>
                <a:ext uri="{FF2B5EF4-FFF2-40B4-BE49-F238E27FC236}">
                  <a16:creationId xmlns:a16="http://schemas.microsoft.com/office/drawing/2014/main" id="{3A856EDA-B743-C144-A3FE-E2549A219D9C}"/>
                </a:ext>
              </a:extLst>
            </p:cNvPr>
            <p:cNvSpPr/>
            <p:nvPr/>
          </p:nvSpPr>
          <p:spPr>
            <a:xfrm>
              <a:off x="7146000" y="3711600"/>
              <a:ext cx="964800" cy="410400"/>
            </a:xfrm>
            <a:custGeom>
              <a:avLst/>
              <a:gdLst>
                <a:gd name="connsiteX0" fmla="*/ 0 w 964800"/>
                <a:gd name="connsiteY0" fmla="*/ 410400 h 410400"/>
                <a:gd name="connsiteX1" fmla="*/ 964800 w 964800"/>
                <a:gd name="connsiteY1" fmla="*/ 410400 h 410400"/>
                <a:gd name="connsiteX2" fmla="*/ 964800 w 964800"/>
                <a:gd name="connsiteY2" fmla="*/ 0 h 410400"/>
              </a:gdLst>
              <a:ahLst/>
              <a:cxnLst>
                <a:cxn ang="0">
                  <a:pos x="connsiteX0" y="connsiteY0"/>
                </a:cxn>
                <a:cxn ang="0">
                  <a:pos x="connsiteX1" y="connsiteY1"/>
                </a:cxn>
                <a:cxn ang="0">
                  <a:pos x="connsiteX2" y="connsiteY2"/>
                </a:cxn>
              </a:cxnLst>
              <a:rect l="l" t="t" r="r" b="b"/>
              <a:pathLst>
                <a:path w="964800" h="410400">
                  <a:moveTo>
                    <a:pt x="0" y="410400"/>
                  </a:moveTo>
                  <a:lnTo>
                    <a:pt x="964800" y="410400"/>
                  </a:lnTo>
                  <a:lnTo>
                    <a:pt x="9648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80" name="Freihandform 879">
              <a:extLst>
                <a:ext uri="{FF2B5EF4-FFF2-40B4-BE49-F238E27FC236}">
                  <a16:creationId xmlns:a16="http://schemas.microsoft.com/office/drawing/2014/main" id="{7D451731-CCA9-EC49-B02A-BBD7C2769B2D}"/>
                </a:ext>
              </a:extLst>
            </p:cNvPr>
            <p:cNvSpPr/>
            <p:nvPr/>
          </p:nvSpPr>
          <p:spPr>
            <a:xfrm>
              <a:off x="4518000" y="5965200"/>
              <a:ext cx="360000" cy="0"/>
            </a:xfrm>
            <a:custGeom>
              <a:avLst/>
              <a:gdLst>
                <a:gd name="connsiteX0" fmla="*/ 0 w 360000"/>
                <a:gd name="connsiteY0" fmla="*/ 0 h 0"/>
                <a:gd name="connsiteX1" fmla="*/ 360000 w 360000"/>
                <a:gd name="connsiteY1" fmla="*/ 0 h 0"/>
              </a:gdLst>
              <a:ahLst/>
              <a:cxnLst>
                <a:cxn ang="0">
                  <a:pos x="connsiteX0" y="connsiteY0"/>
                </a:cxn>
                <a:cxn ang="0">
                  <a:pos x="connsiteX1" y="connsiteY1"/>
                </a:cxn>
              </a:cxnLst>
              <a:rect l="l" t="t" r="r" b="b"/>
              <a:pathLst>
                <a:path w="360000">
                  <a:moveTo>
                    <a:pt x="0" y="0"/>
                  </a:moveTo>
                  <a:lnTo>
                    <a:pt x="3600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884" name="Textfeld gelb">
            <a:extLst>
              <a:ext uri="{FF2B5EF4-FFF2-40B4-BE49-F238E27FC236}">
                <a16:creationId xmlns:a16="http://schemas.microsoft.com/office/drawing/2014/main" id="{3E50733F-EE81-6844-B02B-32DA727188B4}"/>
              </a:ext>
            </a:extLst>
          </p:cNvPr>
          <p:cNvGrpSpPr>
            <a:grpSpLocks/>
          </p:cNvGrpSpPr>
          <p:nvPr/>
        </p:nvGrpSpPr>
        <p:grpSpPr bwMode="auto">
          <a:xfrm>
            <a:off x="701675" y="750888"/>
            <a:ext cx="2389188" cy="5287962"/>
            <a:chOff x="701675" y="751318"/>
            <a:chExt cx="2389775" cy="5287972"/>
          </a:xfrm>
        </p:grpSpPr>
        <p:sp>
          <p:nvSpPr>
            <p:cNvPr id="885" name="Abgerundetes Rechteck 2">
              <a:extLst>
                <a:ext uri="{FF2B5EF4-FFF2-40B4-BE49-F238E27FC236}">
                  <a16:creationId xmlns:a16="http://schemas.microsoft.com/office/drawing/2014/main" id="{AE7C4E2C-B5E8-1943-BD4F-B5FF5B6DDDE6}"/>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886" name="Abgerundetes Rechteck 1264">
              <a:extLst>
                <a:ext uri="{FF2B5EF4-FFF2-40B4-BE49-F238E27FC236}">
                  <a16:creationId xmlns:a16="http://schemas.microsoft.com/office/drawing/2014/main" id="{5CD09147-2E4A-5548-9935-9A52B0CF3B9F}"/>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887" name="Abgerundetes Rechteck 1266">
              <a:extLst>
                <a:ext uri="{FF2B5EF4-FFF2-40B4-BE49-F238E27FC236}">
                  <a16:creationId xmlns:a16="http://schemas.microsoft.com/office/drawing/2014/main" id="{DB11E0DD-42E3-E244-A31C-95C2B0261494}"/>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888" name="Abgerundetes Rechteck 1267">
              <a:extLst>
                <a:ext uri="{FF2B5EF4-FFF2-40B4-BE49-F238E27FC236}">
                  <a16:creationId xmlns:a16="http://schemas.microsoft.com/office/drawing/2014/main" id="{CC83BADC-BB92-6F4F-8498-6535973A1298}"/>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889" name="Abgerundetes Rechteck 1268">
              <a:extLst>
                <a:ext uri="{FF2B5EF4-FFF2-40B4-BE49-F238E27FC236}">
                  <a16:creationId xmlns:a16="http://schemas.microsoft.com/office/drawing/2014/main" id="{A946EAF7-C8C7-7940-B806-9D621E3EDAAD}"/>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890" name="Abgerundetes Rechteck 1269">
              <a:extLst>
                <a:ext uri="{FF2B5EF4-FFF2-40B4-BE49-F238E27FC236}">
                  <a16:creationId xmlns:a16="http://schemas.microsoft.com/office/drawing/2014/main" id="{211E4404-D308-0641-A138-BB2C4E20247F}"/>
                </a:ext>
              </a:extLst>
            </p:cNvPr>
            <p:cNvSpPr/>
            <p:nvPr/>
          </p:nvSpPr>
          <p:spPr>
            <a:xfrm>
              <a:off x="966910" y="3944838"/>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Slums</a:t>
              </a:r>
            </a:p>
          </p:txBody>
        </p:sp>
        <p:sp>
          <p:nvSpPr>
            <p:cNvPr id="891" name="Abgerundetes Rechteck 1270">
              <a:extLst>
                <a:ext uri="{FF2B5EF4-FFF2-40B4-BE49-F238E27FC236}">
                  <a16:creationId xmlns:a16="http://schemas.microsoft.com/office/drawing/2014/main" id="{37B6D8A7-54CD-204A-B982-27554E0B8924}"/>
                </a:ext>
              </a:extLst>
            </p:cNvPr>
            <p:cNvSpPr/>
            <p:nvPr/>
          </p:nvSpPr>
          <p:spPr>
            <a:xfrm>
              <a:off x="930910" y="4547063"/>
              <a:ext cx="46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Umwelt-</a:t>
              </a:r>
            </a:p>
            <a:p>
              <a:pPr eaLnBrk="1" hangingPunct="1">
                <a:defRPr/>
              </a:pPr>
              <a:r>
                <a:rPr lang="de-DE" sz="750" dirty="0">
                  <a:solidFill>
                    <a:srgbClr val="000000"/>
                  </a:solidFill>
                </a:rPr>
                <a:t>flucht</a:t>
              </a:r>
            </a:p>
          </p:txBody>
        </p:sp>
        <p:sp>
          <p:nvSpPr>
            <p:cNvPr id="892" name="Abgerundetes Rechteck 1271">
              <a:extLst>
                <a:ext uri="{FF2B5EF4-FFF2-40B4-BE49-F238E27FC236}">
                  <a16:creationId xmlns:a16="http://schemas.microsoft.com/office/drawing/2014/main" id="{BA4AEFB2-1A09-0A40-A193-DAAF7F15AE0D}"/>
                </a:ext>
              </a:extLst>
            </p:cNvPr>
            <p:cNvSpPr/>
            <p:nvPr/>
          </p:nvSpPr>
          <p:spPr>
            <a:xfrm>
              <a:off x="885271" y="5223019"/>
              <a:ext cx="559279"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Krankheit</a:t>
              </a:r>
            </a:p>
          </p:txBody>
        </p:sp>
        <p:sp>
          <p:nvSpPr>
            <p:cNvPr id="893" name="Abgerundetes Rechteck 1272">
              <a:extLst>
                <a:ext uri="{FF2B5EF4-FFF2-40B4-BE49-F238E27FC236}">
                  <a16:creationId xmlns:a16="http://schemas.microsoft.com/office/drawing/2014/main" id="{D3367002-8B97-5E40-B669-D7C847A4BFB5}"/>
                </a:ext>
              </a:extLst>
            </p:cNvPr>
            <p:cNvSpPr/>
            <p:nvPr/>
          </p:nvSpPr>
          <p:spPr>
            <a:xfrm>
              <a:off x="966910" y="5823290"/>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Armut</a:t>
              </a:r>
            </a:p>
          </p:txBody>
        </p:sp>
        <p:sp>
          <p:nvSpPr>
            <p:cNvPr id="894" name="Abgerundetes Rechteck 1273">
              <a:extLst>
                <a:ext uri="{FF2B5EF4-FFF2-40B4-BE49-F238E27FC236}">
                  <a16:creationId xmlns:a16="http://schemas.microsoft.com/office/drawing/2014/main" id="{F93BE7B4-D775-7D4B-9248-73A7670F429F}"/>
                </a:ext>
              </a:extLst>
            </p:cNvPr>
            <p:cNvSpPr/>
            <p:nvPr/>
          </p:nvSpPr>
          <p:spPr>
            <a:xfrm>
              <a:off x="2491553" y="5823290"/>
              <a:ext cx="468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Hunger</a:t>
              </a:r>
            </a:p>
          </p:txBody>
        </p:sp>
        <p:sp>
          <p:nvSpPr>
            <p:cNvPr id="895" name="Abgerundetes Rechteck 1274">
              <a:extLst>
                <a:ext uri="{FF2B5EF4-FFF2-40B4-BE49-F238E27FC236}">
                  <a16:creationId xmlns:a16="http://schemas.microsoft.com/office/drawing/2014/main" id="{91907D64-B72F-B64B-AEB5-73A5C226B1F6}"/>
                </a:ext>
              </a:extLst>
            </p:cNvPr>
            <p:cNvSpPr/>
            <p:nvPr/>
          </p:nvSpPr>
          <p:spPr>
            <a:xfrm>
              <a:off x="2437553" y="5068888"/>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Konflikte,</a:t>
              </a:r>
            </a:p>
            <a:p>
              <a:pPr eaLnBrk="1" hangingPunct="1">
                <a:defRPr/>
              </a:pPr>
              <a:r>
                <a:rPr lang="de-DE" sz="750" dirty="0">
                  <a:solidFill>
                    <a:srgbClr val="000000"/>
                  </a:solidFill>
                </a:rPr>
                <a:t>Krieg</a:t>
              </a:r>
            </a:p>
          </p:txBody>
        </p:sp>
        <p:sp>
          <p:nvSpPr>
            <p:cNvPr id="896" name="Abgerundetes Rechteck 1275">
              <a:extLst>
                <a:ext uri="{FF2B5EF4-FFF2-40B4-BE49-F238E27FC236}">
                  <a16:creationId xmlns:a16="http://schemas.microsoft.com/office/drawing/2014/main" id="{52E98233-A18A-F04B-8D12-27455DD1DB6D}"/>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897" name="Abgerundetes Rechteck 1276">
              <a:extLst>
                <a:ext uri="{FF2B5EF4-FFF2-40B4-BE49-F238E27FC236}">
                  <a16:creationId xmlns:a16="http://schemas.microsoft.com/office/drawing/2014/main" id="{A45A5316-2711-CF4A-8328-03E452951CDC}"/>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898" name="Textfeld orange">
            <a:extLst>
              <a:ext uri="{FF2B5EF4-FFF2-40B4-BE49-F238E27FC236}">
                <a16:creationId xmlns:a16="http://schemas.microsoft.com/office/drawing/2014/main" id="{CF3182C3-3FDE-0642-9E89-7FAC94AE15B8}"/>
              </a:ext>
            </a:extLst>
          </p:cNvPr>
          <p:cNvGrpSpPr>
            <a:grpSpLocks/>
          </p:cNvGrpSpPr>
          <p:nvPr/>
        </p:nvGrpSpPr>
        <p:grpSpPr bwMode="auto">
          <a:xfrm>
            <a:off x="2293938" y="750888"/>
            <a:ext cx="2214562" cy="4410075"/>
            <a:chOff x="2293553" y="751318"/>
            <a:chExt cx="2215694" cy="4409182"/>
          </a:xfrm>
        </p:grpSpPr>
        <p:sp>
          <p:nvSpPr>
            <p:cNvPr id="899" name="Abgerundetes Rechteck 1278">
              <a:extLst>
                <a:ext uri="{FF2B5EF4-FFF2-40B4-BE49-F238E27FC236}">
                  <a16:creationId xmlns:a16="http://schemas.microsoft.com/office/drawing/2014/main" id="{2CBE668C-222D-2148-8100-A3151C235917}"/>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900" name="Abgerundetes Rechteck 1279">
              <a:extLst>
                <a:ext uri="{FF2B5EF4-FFF2-40B4-BE49-F238E27FC236}">
                  <a16:creationId xmlns:a16="http://schemas.microsoft.com/office/drawing/2014/main" id="{178145A2-97E6-8A4A-BA99-D4B2808E5E27}"/>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901" name="Abgerundetes Rechteck 1280">
              <a:extLst>
                <a:ext uri="{FF2B5EF4-FFF2-40B4-BE49-F238E27FC236}">
                  <a16:creationId xmlns:a16="http://schemas.microsoft.com/office/drawing/2014/main" id="{0B3F9811-FB66-1540-A6E9-8B91E1D60E03}"/>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902" name="Abgerundetes Rechteck 1281">
              <a:extLst>
                <a:ext uri="{FF2B5EF4-FFF2-40B4-BE49-F238E27FC236}">
                  <a16:creationId xmlns:a16="http://schemas.microsoft.com/office/drawing/2014/main" id="{CFFCAA5A-D3EF-2D44-8160-C24C214117FE}"/>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903" name="Abgerundetes Rechteck 1282">
              <a:extLst>
                <a:ext uri="{FF2B5EF4-FFF2-40B4-BE49-F238E27FC236}">
                  <a16:creationId xmlns:a16="http://schemas.microsoft.com/office/drawing/2014/main" id="{BC6A4B91-A6FF-A04D-A03B-DD7F5024EAB9}"/>
                </a:ext>
              </a:extLst>
            </p:cNvPr>
            <p:cNvSpPr/>
            <p:nvPr/>
          </p:nvSpPr>
          <p:spPr>
            <a:xfrm>
              <a:off x="3609247" y="751318"/>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Rohstoff-</a:t>
              </a:r>
            </a:p>
            <a:p>
              <a:pPr eaLnBrk="1" hangingPunct="1">
                <a:defRPr/>
              </a:pPr>
              <a:r>
                <a:rPr lang="de-DE" sz="750" dirty="0" err="1">
                  <a:solidFill>
                    <a:srgbClr val="000000"/>
                  </a:solidFill>
                </a:rPr>
                <a:t>verknappung</a:t>
              </a:r>
              <a:endParaRPr lang="de-DE" sz="750" dirty="0">
                <a:solidFill>
                  <a:srgbClr val="000000"/>
                </a:solidFill>
              </a:endParaRPr>
            </a:p>
          </p:txBody>
        </p:sp>
        <p:sp>
          <p:nvSpPr>
            <p:cNvPr id="904" name="Abgerundetes Rechteck 1283">
              <a:extLst>
                <a:ext uri="{FF2B5EF4-FFF2-40B4-BE49-F238E27FC236}">
                  <a16:creationId xmlns:a16="http://schemas.microsoft.com/office/drawing/2014/main" id="{E926C7EA-EAB4-A34E-B829-DC6BD6980BCD}"/>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905" name="Abgerundetes Rechteck 1284">
              <a:extLst>
                <a:ext uri="{FF2B5EF4-FFF2-40B4-BE49-F238E27FC236}">
                  <a16:creationId xmlns:a16="http://schemas.microsoft.com/office/drawing/2014/main" id="{C6FC4E44-236D-8840-BB73-91BA07171403}"/>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906" name="Abgerundetes Rechteck 1285">
              <a:extLst>
                <a:ext uri="{FF2B5EF4-FFF2-40B4-BE49-F238E27FC236}">
                  <a16:creationId xmlns:a16="http://schemas.microsoft.com/office/drawing/2014/main" id="{421EB6F9-9C4A-314F-BABB-9AA359569137}"/>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907" name="Abgerundetes Rechteck 1286">
              <a:extLst>
                <a:ext uri="{FF2B5EF4-FFF2-40B4-BE49-F238E27FC236}">
                  <a16:creationId xmlns:a16="http://schemas.microsoft.com/office/drawing/2014/main" id="{F9847385-9DE6-7F41-80CB-1A899BCEA6DD}"/>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sp>
          <p:nvSpPr>
            <p:cNvPr id="908" name="Abgerundetes Rechteck 1287">
              <a:extLst>
                <a:ext uri="{FF2B5EF4-FFF2-40B4-BE49-F238E27FC236}">
                  <a16:creationId xmlns:a16="http://schemas.microsoft.com/office/drawing/2014/main" id="{169290AC-F620-0041-BA1F-32AB658C09C6}"/>
                </a:ext>
              </a:extLst>
            </p:cNvPr>
            <p:cNvSpPr/>
            <p:nvPr/>
          </p:nvSpPr>
          <p:spPr>
            <a:xfrm>
              <a:off x="3501247" y="4872500"/>
              <a:ext cx="1008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nicht nachhaltiges</a:t>
              </a:r>
            </a:p>
            <a:p>
              <a:pPr eaLnBrk="1" hangingPunct="1">
                <a:defRPr/>
              </a:pPr>
              <a:r>
                <a:rPr lang="de-DE" sz="750" dirty="0">
                  <a:solidFill>
                    <a:srgbClr val="000000"/>
                  </a:solidFill>
                </a:rPr>
                <a:t>Wirtschaften</a:t>
              </a:r>
            </a:p>
          </p:txBody>
        </p:sp>
      </p:grpSp>
      <p:grpSp>
        <p:nvGrpSpPr>
          <p:cNvPr id="909" name="Textfeld braun">
            <a:extLst>
              <a:ext uri="{FF2B5EF4-FFF2-40B4-BE49-F238E27FC236}">
                <a16:creationId xmlns:a16="http://schemas.microsoft.com/office/drawing/2014/main" id="{84C88228-623C-B04B-945C-D3A54B166F7C}"/>
              </a:ext>
            </a:extLst>
          </p:cNvPr>
          <p:cNvGrpSpPr>
            <a:grpSpLocks/>
          </p:cNvGrpSpPr>
          <p:nvPr/>
        </p:nvGrpSpPr>
        <p:grpSpPr bwMode="auto">
          <a:xfrm>
            <a:off x="3502025" y="5751359"/>
            <a:ext cx="2317252" cy="287481"/>
            <a:chOff x="3501247" y="5751290"/>
            <a:chExt cx="2317701" cy="288000"/>
          </a:xfrm>
        </p:grpSpPr>
        <p:sp>
          <p:nvSpPr>
            <p:cNvPr id="910" name="Abgerundetes Rechteck 1288">
              <a:extLst>
                <a:ext uri="{FF2B5EF4-FFF2-40B4-BE49-F238E27FC236}">
                  <a16:creationId xmlns:a16="http://schemas.microsoft.com/office/drawing/2014/main" id="{DA0E4FEA-1BEA-8E43-869F-F5F6405EB6B0}"/>
                </a:ext>
              </a:extLst>
            </p:cNvPr>
            <p:cNvSpPr/>
            <p:nvPr/>
          </p:nvSpPr>
          <p:spPr>
            <a:xfrm>
              <a:off x="3501247" y="5751290"/>
              <a:ext cx="1008000" cy="288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Überbeanspruchung</a:t>
              </a:r>
            </a:p>
            <a:p>
              <a:pPr eaLnBrk="1" hangingPunct="1">
                <a:defRPr/>
              </a:pPr>
              <a:r>
                <a:rPr lang="de-DE" sz="750" dirty="0">
                  <a:solidFill>
                    <a:srgbClr val="000000"/>
                  </a:solidFill>
                </a:rPr>
                <a:t>von Böden</a:t>
              </a:r>
            </a:p>
          </p:txBody>
        </p:sp>
        <p:sp>
          <p:nvSpPr>
            <p:cNvPr id="911" name="Abgerundetes Rechteck 1289">
              <a:extLst>
                <a:ext uri="{FF2B5EF4-FFF2-40B4-BE49-F238E27FC236}">
                  <a16:creationId xmlns:a16="http://schemas.microsoft.com/office/drawing/2014/main" id="{5C374DED-9E19-C147-AB7A-2629B2F0B46E}"/>
                </a:ext>
              </a:extLst>
            </p:cNvPr>
            <p:cNvSpPr/>
            <p:nvPr/>
          </p:nvSpPr>
          <p:spPr>
            <a:xfrm>
              <a:off x="4882948" y="5823290"/>
              <a:ext cx="936000" cy="216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Bodendegradation</a:t>
              </a:r>
            </a:p>
          </p:txBody>
        </p:sp>
      </p:grpSp>
      <p:grpSp>
        <p:nvGrpSpPr>
          <p:cNvPr id="914" name="Textfeld dunkelblau">
            <a:extLst>
              <a:ext uri="{FF2B5EF4-FFF2-40B4-BE49-F238E27FC236}">
                <a16:creationId xmlns:a16="http://schemas.microsoft.com/office/drawing/2014/main" id="{476CD68E-38B4-5341-B12E-D5D0136AEFFB}"/>
              </a:ext>
            </a:extLst>
          </p:cNvPr>
          <p:cNvGrpSpPr>
            <a:grpSpLocks/>
          </p:cNvGrpSpPr>
          <p:nvPr/>
        </p:nvGrpSpPr>
        <p:grpSpPr bwMode="auto">
          <a:xfrm>
            <a:off x="4792663" y="3413124"/>
            <a:ext cx="3713063" cy="1102411"/>
            <a:chOff x="4792948" y="3412605"/>
            <a:chExt cx="3712507" cy="1102778"/>
          </a:xfrm>
        </p:grpSpPr>
        <p:sp>
          <p:nvSpPr>
            <p:cNvPr id="915" name="Abgerundetes Rechteck 1501">
              <a:extLst>
                <a:ext uri="{FF2B5EF4-FFF2-40B4-BE49-F238E27FC236}">
                  <a16:creationId xmlns:a16="http://schemas.microsoft.com/office/drawing/2014/main" id="{83F237B6-091F-204F-B324-529CECCE2438}"/>
                </a:ext>
              </a:extLst>
            </p:cNvPr>
            <p:cNvSpPr/>
            <p:nvPr/>
          </p:nvSpPr>
          <p:spPr>
            <a:xfrm>
              <a:off x="7749455" y="3412605"/>
              <a:ext cx="756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Versauerung</a:t>
              </a:r>
            </a:p>
            <a:p>
              <a:pPr eaLnBrk="1" hangingPunct="1">
                <a:defRPr/>
              </a:pPr>
              <a:r>
                <a:rPr lang="de-DE" sz="750" dirty="0">
                  <a:solidFill>
                    <a:srgbClr val="000000"/>
                  </a:solidFill>
                </a:rPr>
                <a:t>der Meere</a:t>
              </a:r>
            </a:p>
          </p:txBody>
        </p:sp>
        <p:sp>
          <p:nvSpPr>
            <p:cNvPr id="916" name="Abgerundetes Rechteck 1502">
              <a:extLst>
                <a:ext uri="{FF2B5EF4-FFF2-40B4-BE49-F238E27FC236}">
                  <a16:creationId xmlns:a16="http://schemas.microsoft.com/office/drawing/2014/main" id="{95E996FC-E3BA-E74E-8DF9-58A1C853769A}"/>
                </a:ext>
              </a:extLst>
            </p:cNvPr>
            <p:cNvSpPr/>
            <p:nvPr/>
          </p:nvSpPr>
          <p:spPr>
            <a:xfrm>
              <a:off x="7749455" y="4167650"/>
              <a:ext cx="756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Abschmelzen</a:t>
              </a:r>
            </a:p>
            <a:p>
              <a:pPr eaLnBrk="1" hangingPunct="1">
                <a:defRPr/>
              </a:pPr>
              <a:r>
                <a:rPr lang="de-DE" sz="750" dirty="0">
                  <a:solidFill>
                    <a:srgbClr val="000000"/>
                  </a:solidFill>
                </a:rPr>
                <a:t>der Gletscher</a:t>
              </a:r>
            </a:p>
          </p:txBody>
        </p:sp>
        <p:sp>
          <p:nvSpPr>
            <p:cNvPr id="919" name="Abgerundetes Rechteck 1506">
              <a:extLst>
                <a:ext uri="{FF2B5EF4-FFF2-40B4-BE49-F238E27FC236}">
                  <a16:creationId xmlns:a16="http://schemas.microsoft.com/office/drawing/2014/main" id="{0E917A89-B256-C945-BBA1-98A3C90F2E20}"/>
                </a:ext>
              </a:extLst>
            </p:cNvPr>
            <p:cNvSpPr/>
            <p:nvPr/>
          </p:nvSpPr>
          <p:spPr>
            <a:xfrm>
              <a:off x="6489285" y="3978738"/>
              <a:ext cx="648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Erwärmung</a:t>
              </a:r>
            </a:p>
            <a:p>
              <a:pPr eaLnBrk="1" hangingPunct="1">
                <a:defRPr/>
              </a:pPr>
              <a:r>
                <a:rPr lang="de-DE" sz="750" dirty="0">
                  <a:solidFill>
                    <a:srgbClr val="000000"/>
                  </a:solidFill>
                </a:rPr>
                <a:t>der Meere</a:t>
              </a:r>
            </a:p>
          </p:txBody>
        </p:sp>
        <p:sp>
          <p:nvSpPr>
            <p:cNvPr id="920" name="Abgerundetes Rechteck 1510">
              <a:extLst>
                <a:ext uri="{FF2B5EF4-FFF2-40B4-BE49-F238E27FC236}">
                  <a16:creationId xmlns:a16="http://schemas.microsoft.com/office/drawing/2014/main" id="{9D97C206-5264-E346-8A07-513541BBE5E0}"/>
                </a:ext>
              </a:extLst>
            </p:cNvPr>
            <p:cNvSpPr/>
            <p:nvPr/>
          </p:nvSpPr>
          <p:spPr>
            <a:xfrm>
              <a:off x="4792948" y="4299383"/>
              <a:ext cx="1116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Wasserverschmutzung</a:t>
              </a:r>
            </a:p>
          </p:txBody>
        </p:sp>
        <p:sp>
          <p:nvSpPr>
            <p:cNvPr id="921" name="Abgerundetes Rechteck 1511">
              <a:extLst>
                <a:ext uri="{FF2B5EF4-FFF2-40B4-BE49-F238E27FC236}">
                  <a16:creationId xmlns:a16="http://schemas.microsoft.com/office/drawing/2014/main" id="{6AB4C5DC-9336-6C48-87AD-AB75D797F259}"/>
                </a:ext>
              </a:extLst>
            </p:cNvPr>
            <p:cNvSpPr/>
            <p:nvPr/>
          </p:nvSpPr>
          <p:spPr>
            <a:xfrm>
              <a:off x="4828948" y="3673475"/>
              <a:ext cx="1044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Wasserverknappung</a:t>
              </a:r>
            </a:p>
          </p:txBody>
        </p:sp>
      </p:grpSp>
      <p:grpSp>
        <p:nvGrpSpPr>
          <p:cNvPr id="922" name="Textfeld grün">
            <a:extLst>
              <a:ext uri="{FF2B5EF4-FFF2-40B4-BE49-F238E27FC236}">
                <a16:creationId xmlns:a16="http://schemas.microsoft.com/office/drawing/2014/main" id="{94097396-11BC-7744-AC60-A241C5A651FC}"/>
              </a:ext>
            </a:extLst>
          </p:cNvPr>
          <p:cNvGrpSpPr>
            <a:grpSpLocks/>
          </p:cNvGrpSpPr>
          <p:nvPr/>
        </p:nvGrpSpPr>
        <p:grpSpPr bwMode="auto">
          <a:xfrm>
            <a:off x="4811713" y="2211388"/>
            <a:ext cx="2289175" cy="996950"/>
            <a:chOff x="4810948" y="2212141"/>
            <a:chExt cx="2289321" cy="995453"/>
          </a:xfrm>
        </p:grpSpPr>
        <p:sp>
          <p:nvSpPr>
            <p:cNvPr id="923" name="Abgerundetes Rechteck 1509">
              <a:extLst>
                <a:ext uri="{FF2B5EF4-FFF2-40B4-BE49-F238E27FC236}">
                  <a16:creationId xmlns:a16="http://schemas.microsoft.com/office/drawing/2014/main" id="{13F1528A-B849-0747-8CAB-BE4598C053F7}"/>
                </a:ext>
              </a:extLst>
            </p:cNvPr>
            <p:cNvSpPr/>
            <p:nvPr/>
          </p:nvSpPr>
          <p:spPr>
            <a:xfrm>
              <a:off x="6344269" y="2422808"/>
              <a:ext cx="756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Abnahme der</a:t>
              </a:r>
            </a:p>
            <a:p>
              <a:pPr eaLnBrk="1" hangingPunct="1">
                <a:defRPr/>
              </a:pPr>
              <a:r>
                <a:rPr lang="de-DE" sz="750" dirty="0">
                  <a:solidFill>
                    <a:srgbClr val="000000"/>
                  </a:solidFill>
                </a:rPr>
                <a:t>Biodiversität</a:t>
              </a:r>
            </a:p>
          </p:txBody>
        </p:sp>
        <p:sp>
          <p:nvSpPr>
            <p:cNvPr id="924" name="Abgerundetes Rechteck 1512">
              <a:extLst>
                <a:ext uri="{FF2B5EF4-FFF2-40B4-BE49-F238E27FC236}">
                  <a16:creationId xmlns:a16="http://schemas.microsoft.com/office/drawing/2014/main" id="{F37F5893-AB6C-104C-8C57-E6D6812DCFF1}"/>
                </a:ext>
              </a:extLst>
            </p:cNvPr>
            <p:cNvSpPr/>
            <p:nvPr/>
          </p:nvSpPr>
          <p:spPr>
            <a:xfrm>
              <a:off x="4828948" y="2991594"/>
              <a:ext cx="1044000" cy="216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Rodung von Wäldern</a:t>
              </a:r>
            </a:p>
          </p:txBody>
        </p:sp>
        <p:sp>
          <p:nvSpPr>
            <p:cNvPr id="925" name="Abgerundetes Rechteck 1513">
              <a:extLst>
                <a:ext uri="{FF2B5EF4-FFF2-40B4-BE49-F238E27FC236}">
                  <a16:creationId xmlns:a16="http://schemas.microsoft.com/office/drawing/2014/main" id="{CBBF93FC-4F4C-0149-B5F7-50900A6661F5}"/>
                </a:ext>
              </a:extLst>
            </p:cNvPr>
            <p:cNvSpPr/>
            <p:nvPr/>
          </p:nvSpPr>
          <p:spPr>
            <a:xfrm>
              <a:off x="4810948" y="2212141"/>
              <a:ext cx="1080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grpSp>
      <p:grpSp>
        <p:nvGrpSpPr>
          <p:cNvPr id="926" name="Textfeld hellblau">
            <a:extLst>
              <a:ext uri="{FF2B5EF4-FFF2-40B4-BE49-F238E27FC236}">
                <a16:creationId xmlns:a16="http://schemas.microsoft.com/office/drawing/2014/main" id="{E2A6C586-FC81-7046-B0F8-890676ABBE04}"/>
              </a:ext>
            </a:extLst>
          </p:cNvPr>
          <p:cNvGrpSpPr>
            <a:grpSpLocks/>
          </p:cNvGrpSpPr>
          <p:nvPr/>
        </p:nvGrpSpPr>
        <p:grpSpPr bwMode="auto">
          <a:xfrm>
            <a:off x="4811713" y="750888"/>
            <a:ext cx="3856037" cy="2784475"/>
            <a:chOff x="4810948" y="751318"/>
            <a:chExt cx="3856507" cy="2784045"/>
          </a:xfrm>
        </p:grpSpPr>
        <p:sp>
          <p:nvSpPr>
            <p:cNvPr id="927" name="Abgerundetes Rechteck 1493">
              <a:extLst>
                <a:ext uri="{FF2B5EF4-FFF2-40B4-BE49-F238E27FC236}">
                  <a16:creationId xmlns:a16="http://schemas.microsoft.com/office/drawing/2014/main" id="{D094CE5F-24A7-1944-B8D1-50174992A446}"/>
                </a:ext>
              </a:extLst>
            </p:cNvPr>
            <p:cNvSpPr/>
            <p:nvPr/>
          </p:nvSpPr>
          <p:spPr>
            <a:xfrm>
              <a:off x="4918948"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Veränderung der</a:t>
              </a:r>
            </a:p>
            <a:p>
              <a:pPr eaLnBrk="1" hangingPunct="1">
                <a:defRPr/>
              </a:pPr>
              <a:r>
                <a:rPr lang="de-DE" sz="750" dirty="0">
                  <a:solidFill>
                    <a:srgbClr val="000000"/>
                  </a:solidFill>
                </a:rPr>
                <a:t>Atmosphäre</a:t>
              </a:r>
            </a:p>
          </p:txBody>
        </p:sp>
        <p:sp>
          <p:nvSpPr>
            <p:cNvPr id="928" name="Abgerundetes Rechteck 1494">
              <a:extLst>
                <a:ext uri="{FF2B5EF4-FFF2-40B4-BE49-F238E27FC236}">
                  <a16:creationId xmlns:a16="http://schemas.microsoft.com/office/drawing/2014/main" id="{2DD1BFE3-0D52-C640-B8C8-55679535936B}"/>
                </a:ext>
              </a:extLst>
            </p:cNvPr>
            <p:cNvSpPr/>
            <p:nvPr/>
          </p:nvSpPr>
          <p:spPr>
            <a:xfrm>
              <a:off x="6290269"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Minderung der</a:t>
              </a:r>
            </a:p>
            <a:p>
              <a:pPr eaLnBrk="1" hangingPunct="1">
                <a:defRPr/>
              </a:pPr>
              <a:r>
                <a:rPr lang="de-DE" sz="750" dirty="0">
                  <a:solidFill>
                    <a:srgbClr val="000000"/>
                  </a:solidFill>
                </a:rPr>
                <a:t>Luftqualität</a:t>
              </a:r>
            </a:p>
          </p:txBody>
        </p:sp>
        <p:sp>
          <p:nvSpPr>
            <p:cNvPr id="929" name="Abgerundetes Rechteck 1495">
              <a:extLst>
                <a:ext uri="{FF2B5EF4-FFF2-40B4-BE49-F238E27FC236}">
                  <a16:creationId xmlns:a16="http://schemas.microsoft.com/office/drawing/2014/main" id="{BC30DB79-6351-1046-9C16-FB9ABE8D0EB9}"/>
                </a:ext>
              </a:extLst>
            </p:cNvPr>
            <p:cNvSpPr/>
            <p:nvPr/>
          </p:nvSpPr>
          <p:spPr>
            <a:xfrm>
              <a:off x="7695455"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Zerstörung der</a:t>
              </a:r>
            </a:p>
            <a:p>
              <a:pPr eaLnBrk="1" hangingPunct="1">
                <a:defRPr/>
              </a:pPr>
              <a:r>
                <a:rPr lang="de-DE" sz="750" dirty="0">
                  <a:solidFill>
                    <a:srgbClr val="000000"/>
                  </a:solidFill>
                </a:rPr>
                <a:t>Ozonschicht</a:t>
              </a:r>
            </a:p>
          </p:txBody>
        </p:sp>
        <p:sp>
          <p:nvSpPr>
            <p:cNvPr id="930" name="Abgerundetes Rechteck 1496">
              <a:extLst>
                <a:ext uri="{FF2B5EF4-FFF2-40B4-BE49-F238E27FC236}">
                  <a16:creationId xmlns:a16="http://schemas.microsoft.com/office/drawing/2014/main" id="{0F8ECE5D-6CED-F148-9AE8-8F9B0104F9C9}"/>
                </a:ext>
              </a:extLst>
            </p:cNvPr>
            <p:cNvSpPr/>
            <p:nvPr/>
          </p:nvSpPr>
          <p:spPr>
            <a:xfrm>
              <a:off x="7623455" y="1493785"/>
              <a:ext cx="1008000" cy="396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des</a:t>
              </a:r>
            </a:p>
            <a:p>
              <a:pPr eaLnBrk="1" hangingPunct="1">
                <a:defRPr/>
              </a:pPr>
              <a:r>
                <a:rPr lang="de-DE" sz="750" dirty="0">
                  <a:solidFill>
                    <a:srgbClr val="000000"/>
                  </a:solidFill>
                </a:rPr>
                <a:t>anthropogenen</a:t>
              </a:r>
            </a:p>
            <a:p>
              <a:pPr eaLnBrk="1" hangingPunct="1">
                <a:defRPr/>
              </a:pPr>
              <a:r>
                <a:rPr lang="de-DE" sz="750" dirty="0">
                  <a:solidFill>
                    <a:srgbClr val="000000"/>
                  </a:solidFill>
                </a:rPr>
                <a:t>Treibhauseffektes</a:t>
              </a:r>
            </a:p>
          </p:txBody>
        </p:sp>
        <p:sp>
          <p:nvSpPr>
            <p:cNvPr id="931" name="Abgerundetes Rechteck 1497">
              <a:extLst>
                <a:ext uri="{FF2B5EF4-FFF2-40B4-BE49-F238E27FC236}">
                  <a16:creationId xmlns:a16="http://schemas.microsoft.com/office/drawing/2014/main" id="{38C65E48-3E70-C642-9831-1938B97CBE1D}"/>
                </a:ext>
              </a:extLst>
            </p:cNvPr>
            <p:cNvSpPr>
              <a:spLocks/>
            </p:cNvSpPr>
            <p:nvPr/>
          </p:nvSpPr>
          <p:spPr>
            <a:xfrm>
              <a:off x="7587455" y="2374900"/>
              <a:ext cx="1080000" cy="504000"/>
            </a:xfrm>
            <a:prstGeom prst="rect">
              <a:avLst/>
            </a:prstGeom>
            <a:solidFill>
              <a:srgbClr val="A2DCF4"/>
            </a:solidFill>
            <a:ln w="6350" cap="flat">
              <a:solidFill>
                <a:srgbClr val="000000"/>
              </a:solidFill>
              <a:round/>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Extremereignissen</a:t>
              </a:r>
            </a:p>
            <a:p>
              <a:pPr eaLnBrk="1" hangingPunct="1">
                <a:defRPr/>
              </a:pPr>
              <a:r>
                <a:rPr lang="de-DE" sz="750" dirty="0">
                  <a:solidFill>
                    <a:srgbClr val="000000"/>
                  </a:solidFill>
                </a:rPr>
                <a:t>(Stürme, Dürren,</a:t>
              </a:r>
            </a:p>
            <a:p>
              <a:pPr eaLnBrk="1" hangingPunct="1">
                <a:defRPr/>
              </a:pPr>
              <a:r>
                <a:rPr lang="de-DE" sz="750" dirty="0">
                  <a:solidFill>
                    <a:srgbClr val="000000"/>
                  </a:solidFill>
                </a:rPr>
                <a:t>Überschwemmungen)</a:t>
              </a:r>
            </a:p>
          </p:txBody>
        </p:sp>
        <p:sp>
          <p:nvSpPr>
            <p:cNvPr id="932" name="Abgerundetes Rechteck 1507">
              <a:extLst>
                <a:ext uri="{FF2B5EF4-FFF2-40B4-BE49-F238E27FC236}">
                  <a16:creationId xmlns:a16="http://schemas.microsoft.com/office/drawing/2014/main" id="{7B2E870A-5C03-9147-ACB5-07C42B0BBB04}"/>
                </a:ext>
              </a:extLst>
            </p:cNvPr>
            <p:cNvSpPr/>
            <p:nvPr/>
          </p:nvSpPr>
          <p:spPr>
            <a:xfrm>
              <a:off x="6290269" y="1592820"/>
              <a:ext cx="864000" cy="216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Klimaerwärmung</a:t>
              </a:r>
            </a:p>
          </p:txBody>
        </p:sp>
        <p:sp>
          <p:nvSpPr>
            <p:cNvPr id="933" name="Abgerundetes Rechteck 1508">
              <a:extLst>
                <a:ext uri="{FF2B5EF4-FFF2-40B4-BE49-F238E27FC236}">
                  <a16:creationId xmlns:a16="http://schemas.microsoft.com/office/drawing/2014/main" id="{FBC17E91-3034-C44C-811F-CDCCA021DC86}"/>
                </a:ext>
              </a:extLst>
            </p:cNvPr>
            <p:cNvSpPr/>
            <p:nvPr/>
          </p:nvSpPr>
          <p:spPr>
            <a:xfrm>
              <a:off x="6290269" y="3247363"/>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Auftauen der</a:t>
              </a:r>
            </a:p>
            <a:p>
              <a:pPr eaLnBrk="1" hangingPunct="1">
                <a:defRPr/>
              </a:pPr>
              <a:r>
                <a:rPr lang="de-DE" sz="750" dirty="0" err="1">
                  <a:solidFill>
                    <a:srgbClr val="000000"/>
                  </a:solidFill>
                </a:rPr>
                <a:t>Permafrostdecke</a:t>
              </a:r>
              <a:endParaRPr lang="de-DE" sz="750" dirty="0">
                <a:solidFill>
                  <a:srgbClr val="000000"/>
                </a:solidFill>
              </a:endParaRPr>
            </a:p>
          </p:txBody>
        </p:sp>
        <p:sp>
          <p:nvSpPr>
            <p:cNvPr id="934" name="Abgerundetes Rechteck 1514">
              <a:extLst>
                <a:ext uri="{FF2B5EF4-FFF2-40B4-BE49-F238E27FC236}">
                  <a16:creationId xmlns:a16="http://schemas.microsoft.com/office/drawing/2014/main" id="{928863BF-1C56-F94C-982F-B5718F9CC387}"/>
                </a:ext>
              </a:extLst>
            </p:cNvPr>
            <p:cNvSpPr/>
            <p:nvPr/>
          </p:nvSpPr>
          <p:spPr>
            <a:xfrm>
              <a:off x="4810948" y="1520820"/>
              <a:ext cx="1080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Schadstoffemissionen</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0FF93B87-9220-C949-9CE8-23CA761C5972}"/>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821" name="Hintergrund grau">
            <a:extLst>
              <a:ext uri="{FF2B5EF4-FFF2-40B4-BE49-F238E27FC236}">
                <a16:creationId xmlns:a16="http://schemas.microsoft.com/office/drawing/2014/main" id="{E09F5119-2A4E-3143-A5B2-F5FF0C2636AC}"/>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822" name="Hintergrund Trennung">
            <a:extLst>
              <a:ext uri="{FF2B5EF4-FFF2-40B4-BE49-F238E27FC236}">
                <a16:creationId xmlns:a16="http://schemas.microsoft.com/office/drawing/2014/main" id="{CA4E2719-02A8-8442-BEE9-A04D9EBF2A7C}"/>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832" name="Pfeile blau">
            <a:extLst>
              <a:ext uri="{FF2B5EF4-FFF2-40B4-BE49-F238E27FC236}">
                <a16:creationId xmlns:a16="http://schemas.microsoft.com/office/drawing/2014/main" id="{F7A1CDA6-D198-C84B-B7D5-2DBFA79E2564}"/>
              </a:ext>
            </a:extLst>
          </p:cNvPr>
          <p:cNvGrpSpPr/>
          <p:nvPr/>
        </p:nvGrpSpPr>
        <p:grpSpPr>
          <a:xfrm>
            <a:off x="352425" y="831850"/>
            <a:ext cx="7765575" cy="5289550"/>
            <a:chOff x="352425" y="831850"/>
            <a:chExt cx="7765575" cy="5289550"/>
          </a:xfrm>
        </p:grpSpPr>
        <p:sp>
          <p:nvSpPr>
            <p:cNvPr id="833" name="Freeform 5563">
              <a:extLst>
                <a:ext uri="{FF2B5EF4-FFF2-40B4-BE49-F238E27FC236}">
                  <a16:creationId xmlns:a16="http://schemas.microsoft.com/office/drawing/2014/main" id="{CD38AA41-3B3A-8444-8952-44740EEF6824}"/>
                </a:ext>
              </a:extLst>
            </p:cNvPr>
            <p:cNvSpPr>
              <a:spLocks/>
            </p:cNvSpPr>
            <p:nvPr/>
          </p:nvSpPr>
          <p:spPr bwMode="auto">
            <a:xfrm>
              <a:off x="352425" y="885825"/>
              <a:ext cx="3122613" cy="4108450"/>
            </a:xfrm>
            <a:custGeom>
              <a:avLst/>
              <a:gdLst>
                <a:gd name="T0" fmla="*/ 481013 w 1967"/>
                <a:gd name="T1" fmla="*/ 0 h 2565"/>
                <a:gd name="T2" fmla="*/ 0 w 1967"/>
                <a:gd name="T3" fmla="*/ 0 h 2565"/>
                <a:gd name="T4" fmla="*/ 0 w 1967"/>
                <a:gd name="T5" fmla="*/ 4071938 h 2565"/>
                <a:gd name="T6" fmla="*/ 3122613 w 1967"/>
                <a:gd name="T7" fmla="*/ 4071938 h 25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 h="2565">
                  <a:moveTo>
                    <a:pt x="303" y="0"/>
                  </a:moveTo>
                  <a:lnTo>
                    <a:pt x="0" y="0"/>
                  </a:lnTo>
                  <a:lnTo>
                    <a:pt x="0" y="2565"/>
                  </a:lnTo>
                  <a:lnTo>
                    <a:pt x="1967" y="2565"/>
                  </a:lnTo>
                </a:path>
              </a:pathLst>
            </a:custGeom>
            <a:noFill/>
            <a:ln w="12700">
              <a:solidFill>
                <a:srgbClr val="002060"/>
              </a:solidFill>
              <a:prstDash val="solid"/>
              <a:round/>
              <a:headEnd/>
              <a:tailEnd type="triangle" w="sm" len="med"/>
            </a:ln>
          </p:spPr>
          <p:txBody>
            <a:bodyPr/>
            <a:lstStyle/>
            <a:p>
              <a:pPr>
                <a:defRPr/>
              </a:pPr>
              <a:endParaRPr lang="de-DE"/>
            </a:p>
          </p:txBody>
        </p:sp>
        <p:sp>
          <p:nvSpPr>
            <p:cNvPr id="834" name="Freihandform 833">
              <a:extLst>
                <a:ext uri="{FF2B5EF4-FFF2-40B4-BE49-F238E27FC236}">
                  <a16:creationId xmlns:a16="http://schemas.microsoft.com/office/drawing/2014/main" id="{B6920A1D-36BD-3C4A-89E8-35BA9A8AE5E0}"/>
                </a:ext>
              </a:extLst>
            </p:cNvPr>
            <p:cNvSpPr/>
            <p:nvPr/>
          </p:nvSpPr>
          <p:spPr bwMode="auto">
            <a:xfrm>
              <a:off x="422275" y="953725"/>
              <a:ext cx="1916113" cy="2168525"/>
            </a:xfrm>
            <a:custGeom>
              <a:avLst/>
              <a:gdLst>
                <a:gd name="connsiteX0" fmla="*/ 410658 w 1916407"/>
                <a:gd name="connsiteY0" fmla="*/ 0 h 2168278"/>
                <a:gd name="connsiteX1" fmla="*/ 0 w 1916407"/>
                <a:gd name="connsiteY1" fmla="*/ 0 h 2168278"/>
                <a:gd name="connsiteX2" fmla="*/ 0 w 1916407"/>
                <a:gd name="connsiteY2" fmla="*/ 2168278 h 2168278"/>
                <a:gd name="connsiteX3" fmla="*/ 1916407 w 1916407"/>
                <a:gd name="connsiteY3" fmla="*/ 2168278 h 2168278"/>
              </a:gdLst>
              <a:ahLst/>
              <a:cxnLst>
                <a:cxn ang="0">
                  <a:pos x="connsiteX0" y="connsiteY0"/>
                </a:cxn>
                <a:cxn ang="0">
                  <a:pos x="connsiteX1" y="connsiteY1"/>
                </a:cxn>
                <a:cxn ang="0">
                  <a:pos x="connsiteX2" y="connsiteY2"/>
                </a:cxn>
                <a:cxn ang="0">
                  <a:pos x="connsiteX3" y="connsiteY3"/>
                </a:cxn>
              </a:cxnLst>
              <a:rect l="l" t="t" r="r" b="b"/>
              <a:pathLst>
                <a:path w="1916407" h="2168278">
                  <a:moveTo>
                    <a:pt x="410658" y="0"/>
                  </a:moveTo>
                  <a:lnTo>
                    <a:pt x="0" y="0"/>
                  </a:lnTo>
                  <a:lnTo>
                    <a:pt x="0" y="2168278"/>
                  </a:lnTo>
                  <a:lnTo>
                    <a:pt x="1916407" y="216827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5" name="Freihandform 834">
              <a:extLst>
                <a:ext uri="{FF2B5EF4-FFF2-40B4-BE49-F238E27FC236}">
                  <a16:creationId xmlns:a16="http://schemas.microsoft.com/office/drawing/2014/main" id="{138D786D-6F12-334C-A228-23FF6641741C}"/>
                </a:ext>
              </a:extLst>
            </p:cNvPr>
            <p:cNvSpPr/>
            <p:nvPr/>
          </p:nvSpPr>
          <p:spPr bwMode="auto">
            <a:xfrm>
              <a:off x="1479793" y="831850"/>
              <a:ext cx="865188" cy="1489075"/>
            </a:xfrm>
            <a:custGeom>
              <a:avLst/>
              <a:gdLst>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Lst>
              <a:ahLst/>
              <a:cxnLst>
                <a:cxn ang="0">
                  <a:pos x="connsiteX0" y="connsiteY0"/>
                </a:cxn>
                <a:cxn ang="0">
                  <a:pos x="connsiteX1" y="connsiteY1"/>
                </a:cxn>
                <a:cxn ang="0">
                  <a:pos x="connsiteX2" y="connsiteY2"/>
                </a:cxn>
                <a:cxn ang="0">
                  <a:pos x="connsiteX3" y="connsiteY3"/>
                </a:cxn>
              </a:cxnLst>
              <a:rect l="l" t="t" r="r" b="b"/>
              <a:pathLst>
                <a:path w="865121" h="1489322">
                  <a:moveTo>
                    <a:pt x="0" y="0"/>
                  </a:moveTo>
                  <a:lnTo>
                    <a:pt x="487315" y="0"/>
                  </a:lnTo>
                  <a:lnTo>
                    <a:pt x="487315" y="1489322"/>
                  </a:lnTo>
                  <a:lnTo>
                    <a:pt x="865121" y="148932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6" name="Freihandform 835">
              <a:extLst>
                <a:ext uri="{FF2B5EF4-FFF2-40B4-BE49-F238E27FC236}">
                  <a16:creationId xmlns:a16="http://schemas.microsoft.com/office/drawing/2014/main" id="{11664A39-274B-1F40-8D71-E9AF4E358684}"/>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7" name="Freihandform 836">
              <a:extLst>
                <a:ext uri="{FF2B5EF4-FFF2-40B4-BE49-F238E27FC236}">
                  <a16:creationId xmlns:a16="http://schemas.microsoft.com/office/drawing/2014/main" id="{20FFA57A-BA82-2F4F-8A10-3677347E2D41}"/>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8" name="Freihandform 837">
              <a:extLst>
                <a:ext uri="{FF2B5EF4-FFF2-40B4-BE49-F238E27FC236}">
                  <a16:creationId xmlns:a16="http://schemas.microsoft.com/office/drawing/2014/main" id="{418CF219-5D0E-3A4B-B793-7395513B3C8A}"/>
                </a:ext>
              </a:extLst>
            </p:cNvPr>
            <p:cNvSpPr/>
            <p:nvPr/>
          </p:nvSpPr>
          <p:spPr bwMode="auto">
            <a:xfrm>
              <a:off x="592138" y="1806575"/>
              <a:ext cx="377825" cy="4140200"/>
            </a:xfrm>
            <a:custGeom>
              <a:avLst/>
              <a:gdLst>
                <a:gd name="connsiteX0" fmla="*/ 251870 w 377805"/>
                <a:gd name="connsiteY0" fmla="*/ 0 h 4139440"/>
                <a:gd name="connsiteX1" fmla="*/ 251870 w 377805"/>
                <a:gd name="connsiteY1" fmla="*/ 125936 h 4139440"/>
                <a:gd name="connsiteX2" fmla="*/ 0 w 377805"/>
                <a:gd name="connsiteY2" fmla="*/ 125936 h 4139440"/>
                <a:gd name="connsiteX3" fmla="*/ 0 w 377805"/>
                <a:gd name="connsiteY3" fmla="*/ 4139440 h 4139440"/>
                <a:gd name="connsiteX4" fmla="*/ 377805 w 377805"/>
                <a:gd name="connsiteY4" fmla="*/ 4139440 h 4139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805" h="4139440">
                  <a:moveTo>
                    <a:pt x="251870" y="0"/>
                  </a:moveTo>
                  <a:lnTo>
                    <a:pt x="251870" y="125936"/>
                  </a:lnTo>
                  <a:lnTo>
                    <a:pt x="0" y="125936"/>
                  </a:lnTo>
                  <a:lnTo>
                    <a:pt x="0" y="4139440"/>
                  </a:lnTo>
                  <a:lnTo>
                    <a:pt x="377805" y="41394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39" name="Freihandform 838">
              <a:extLst>
                <a:ext uri="{FF2B5EF4-FFF2-40B4-BE49-F238E27FC236}">
                  <a16:creationId xmlns:a16="http://schemas.microsoft.com/office/drawing/2014/main" id="{42077856-7E41-584C-A2EC-6D829D258C4B}"/>
                </a:ext>
              </a:extLst>
            </p:cNvPr>
            <p:cNvSpPr/>
            <p:nvPr/>
          </p:nvSpPr>
          <p:spPr bwMode="auto">
            <a:xfrm>
              <a:off x="1363663" y="4527550"/>
              <a:ext cx="1073150" cy="1374775"/>
            </a:xfrm>
            <a:custGeom>
              <a:avLst/>
              <a:gdLst>
                <a:gd name="connsiteX0" fmla="*/ 0 w 1073188"/>
                <a:gd name="connsiteY0" fmla="*/ 1374338 h 1374338"/>
                <a:gd name="connsiteX1" fmla="*/ 498266 w 1073188"/>
                <a:gd name="connsiteY1" fmla="*/ 1374338 h 1374338"/>
                <a:gd name="connsiteX2" fmla="*/ 498266 w 1073188"/>
                <a:gd name="connsiteY2" fmla="*/ 0 h 1374338"/>
                <a:gd name="connsiteX3" fmla="*/ 1073188 w 1073188"/>
                <a:gd name="connsiteY3" fmla="*/ 0 h 1374338"/>
              </a:gdLst>
              <a:ahLst/>
              <a:cxnLst>
                <a:cxn ang="0">
                  <a:pos x="connsiteX0" y="connsiteY0"/>
                </a:cxn>
                <a:cxn ang="0">
                  <a:pos x="connsiteX1" y="connsiteY1"/>
                </a:cxn>
                <a:cxn ang="0">
                  <a:pos x="connsiteX2" y="connsiteY2"/>
                </a:cxn>
                <a:cxn ang="0">
                  <a:pos x="connsiteX3" y="connsiteY3"/>
                </a:cxn>
              </a:cxnLst>
              <a:rect l="l" t="t" r="r" b="b"/>
              <a:pathLst>
                <a:path w="1073188" h="1374338">
                  <a:moveTo>
                    <a:pt x="0" y="1374338"/>
                  </a:moveTo>
                  <a:lnTo>
                    <a:pt x="498266" y="1374338"/>
                  </a:lnTo>
                  <a:lnTo>
                    <a:pt x="498266" y="0"/>
                  </a:lnTo>
                  <a:lnTo>
                    <a:pt x="10731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0" name="Freihandform 839">
              <a:extLst>
                <a:ext uri="{FF2B5EF4-FFF2-40B4-BE49-F238E27FC236}">
                  <a16:creationId xmlns:a16="http://schemas.microsoft.com/office/drawing/2014/main" id="{597AFA62-170E-3745-9BA4-8D624BCF46B5}"/>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1" name="Freihandform 840">
              <a:extLst>
                <a:ext uri="{FF2B5EF4-FFF2-40B4-BE49-F238E27FC236}">
                  <a16:creationId xmlns:a16="http://schemas.microsoft.com/office/drawing/2014/main" id="{75EFBFA6-C9A5-B040-BD34-8B9AE1D8B3DB}"/>
                </a:ext>
              </a:extLst>
            </p:cNvPr>
            <p:cNvSpPr/>
            <p:nvPr/>
          </p:nvSpPr>
          <p:spPr bwMode="auto">
            <a:xfrm>
              <a:off x="712788" y="2693988"/>
              <a:ext cx="355600" cy="3125787"/>
            </a:xfrm>
            <a:custGeom>
              <a:avLst/>
              <a:gdLst>
                <a:gd name="connsiteX0" fmla="*/ 355905 w 355905"/>
                <a:gd name="connsiteY0" fmla="*/ 3126481 h 3126481"/>
                <a:gd name="connsiteX1" fmla="*/ 355905 w 355905"/>
                <a:gd name="connsiteY1" fmla="*/ 2852709 h 3126481"/>
                <a:gd name="connsiteX2" fmla="*/ 0 w 355905"/>
                <a:gd name="connsiteY2" fmla="*/ 2852709 h 3126481"/>
                <a:gd name="connsiteX3" fmla="*/ 0 w 355905"/>
                <a:gd name="connsiteY3" fmla="*/ 0 h 3126481"/>
                <a:gd name="connsiteX4" fmla="*/ 164264 w 355905"/>
                <a:gd name="connsiteY4" fmla="*/ 0 h 312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905" h="3126481">
                  <a:moveTo>
                    <a:pt x="355905" y="3126481"/>
                  </a:moveTo>
                  <a:lnTo>
                    <a:pt x="355905" y="2852709"/>
                  </a:lnTo>
                  <a:lnTo>
                    <a:pt x="0" y="2852709"/>
                  </a:lnTo>
                  <a:lnTo>
                    <a:pt x="0" y="0"/>
                  </a:lnTo>
                  <a:lnTo>
                    <a:pt x="16426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2" name="Freihandform 841">
              <a:extLst>
                <a:ext uri="{FF2B5EF4-FFF2-40B4-BE49-F238E27FC236}">
                  <a16:creationId xmlns:a16="http://schemas.microsoft.com/office/drawing/2014/main" id="{B9D8058A-2214-364E-92D5-29508FC219A5}"/>
                </a:ext>
              </a:extLst>
            </p:cNvPr>
            <p:cNvSpPr/>
            <p:nvPr/>
          </p:nvSpPr>
          <p:spPr bwMode="auto">
            <a:xfrm>
              <a:off x="1276350" y="4051300"/>
              <a:ext cx="290513" cy="1768475"/>
            </a:xfrm>
            <a:custGeom>
              <a:avLst/>
              <a:gdLst>
                <a:gd name="connsiteX0" fmla="*/ 0 w 290198"/>
                <a:gd name="connsiteY0" fmla="*/ 1768570 h 1768570"/>
                <a:gd name="connsiteX1" fmla="*/ 0 w 290198"/>
                <a:gd name="connsiteY1" fmla="*/ 1500273 h 1768570"/>
                <a:gd name="connsiteX2" fmla="*/ 290198 w 290198"/>
                <a:gd name="connsiteY2" fmla="*/ 1500273 h 1768570"/>
                <a:gd name="connsiteX3" fmla="*/ 290198 w 290198"/>
                <a:gd name="connsiteY3" fmla="*/ 0 h 1768570"/>
                <a:gd name="connsiteX4" fmla="*/ 98558 w 290198"/>
                <a:gd name="connsiteY4" fmla="*/ 0 h 1768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198" h="1768570">
                  <a:moveTo>
                    <a:pt x="0" y="1768570"/>
                  </a:moveTo>
                  <a:lnTo>
                    <a:pt x="0" y="1500273"/>
                  </a:lnTo>
                  <a:lnTo>
                    <a:pt x="290198" y="1500273"/>
                  </a:lnTo>
                  <a:lnTo>
                    <a:pt x="290198" y="0"/>
                  </a:lnTo>
                  <a:lnTo>
                    <a:pt x="9855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3" name="Freihandform 842">
              <a:extLst>
                <a:ext uri="{FF2B5EF4-FFF2-40B4-BE49-F238E27FC236}">
                  <a16:creationId xmlns:a16="http://schemas.microsoft.com/office/drawing/2014/main" id="{16F9EE53-8494-5046-98BF-9C17E4CC20DD}"/>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4" name="Freihandform 843">
              <a:extLst>
                <a:ext uri="{FF2B5EF4-FFF2-40B4-BE49-F238E27FC236}">
                  <a16:creationId xmlns:a16="http://schemas.microsoft.com/office/drawing/2014/main" id="{609C83B4-D449-1240-8EDE-BD277BB0B07F}"/>
                </a:ext>
              </a:extLst>
            </p:cNvPr>
            <p:cNvSpPr/>
            <p:nvPr/>
          </p:nvSpPr>
          <p:spPr bwMode="auto">
            <a:xfrm>
              <a:off x="657225" y="2233613"/>
              <a:ext cx="306388" cy="3641725"/>
            </a:xfrm>
            <a:custGeom>
              <a:avLst/>
              <a:gdLst>
                <a:gd name="connsiteX0" fmla="*/ 306625 w 306625"/>
                <a:gd name="connsiteY0" fmla="*/ 3641174 h 3641174"/>
                <a:gd name="connsiteX1" fmla="*/ 0 w 306625"/>
                <a:gd name="connsiteY1" fmla="*/ 3641174 h 3641174"/>
                <a:gd name="connsiteX2" fmla="*/ 0 w 306625"/>
                <a:gd name="connsiteY2" fmla="*/ 0 h 3641174"/>
                <a:gd name="connsiteX3" fmla="*/ 213542 w 306625"/>
                <a:gd name="connsiteY3" fmla="*/ 0 h 3641174"/>
              </a:gdLst>
              <a:ahLst/>
              <a:cxnLst>
                <a:cxn ang="0">
                  <a:pos x="connsiteX0" y="connsiteY0"/>
                </a:cxn>
                <a:cxn ang="0">
                  <a:pos x="connsiteX1" y="connsiteY1"/>
                </a:cxn>
                <a:cxn ang="0">
                  <a:pos x="connsiteX2" y="connsiteY2"/>
                </a:cxn>
                <a:cxn ang="0">
                  <a:pos x="connsiteX3" y="connsiteY3"/>
                </a:cxn>
              </a:cxnLst>
              <a:rect l="l" t="t" r="r" b="b"/>
              <a:pathLst>
                <a:path w="306625" h="3641174">
                  <a:moveTo>
                    <a:pt x="306625" y="3641174"/>
                  </a:moveTo>
                  <a:lnTo>
                    <a:pt x="0" y="3641174"/>
                  </a:lnTo>
                  <a:lnTo>
                    <a:pt x="0" y="0"/>
                  </a:lnTo>
                  <a:lnTo>
                    <a:pt x="2135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5" name="Freihandform 844">
              <a:extLst>
                <a:ext uri="{FF2B5EF4-FFF2-40B4-BE49-F238E27FC236}">
                  <a16:creationId xmlns:a16="http://schemas.microsoft.com/office/drawing/2014/main" id="{EBAB444F-11CC-2640-B6D9-63FC20703555}"/>
                </a:ext>
              </a:extLst>
            </p:cNvPr>
            <p:cNvSpPr/>
            <p:nvPr/>
          </p:nvSpPr>
          <p:spPr bwMode="auto">
            <a:xfrm>
              <a:off x="1139825" y="5453063"/>
              <a:ext cx="0" cy="361950"/>
            </a:xfrm>
            <a:custGeom>
              <a:avLst/>
              <a:gdLst>
                <a:gd name="connsiteX0" fmla="*/ 0 w 0"/>
                <a:gd name="connsiteY0" fmla="*/ 361380 h 361380"/>
                <a:gd name="connsiteX1" fmla="*/ 0 w 0"/>
                <a:gd name="connsiteY1" fmla="*/ 0 h 361380"/>
              </a:gdLst>
              <a:ahLst/>
              <a:cxnLst>
                <a:cxn ang="0">
                  <a:pos x="connsiteX0" y="connsiteY0"/>
                </a:cxn>
                <a:cxn ang="0">
                  <a:pos x="connsiteX1" y="connsiteY1"/>
                </a:cxn>
              </a:cxnLst>
              <a:rect l="l" t="t" r="r" b="b"/>
              <a:pathLst>
                <a:path h="361380">
                  <a:moveTo>
                    <a:pt x="0" y="36138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6" name="Freihandform 845">
              <a:extLst>
                <a:ext uri="{FF2B5EF4-FFF2-40B4-BE49-F238E27FC236}">
                  <a16:creationId xmlns:a16="http://schemas.microsoft.com/office/drawing/2014/main" id="{4612BCC9-9F41-004D-9FB1-703388D18FAB}"/>
                </a:ext>
              </a:extLst>
            </p:cNvPr>
            <p:cNvSpPr/>
            <p:nvPr/>
          </p:nvSpPr>
          <p:spPr bwMode="auto">
            <a:xfrm>
              <a:off x="1457325" y="5289550"/>
              <a:ext cx="1028700" cy="601663"/>
            </a:xfrm>
            <a:custGeom>
              <a:avLst/>
              <a:gdLst>
                <a:gd name="connsiteX0" fmla="*/ 0 w 1029385"/>
                <a:gd name="connsiteY0" fmla="*/ 0 h 602299"/>
                <a:gd name="connsiteX1" fmla="*/ 678956 w 1029385"/>
                <a:gd name="connsiteY1" fmla="*/ 0 h 602299"/>
                <a:gd name="connsiteX2" fmla="*/ 678956 w 1029385"/>
                <a:gd name="connsiteY2" fmla="*/ 602299 h 602299"/>
                <a:gd name="connsiteX3" fmla="*/ 1029385 w 1029385"/>
                <a:gd name="connsiteY3" fmla="*/ 602299 h 602299"/>
              </a:gdLst>
              <a:ahLst/>
              <a:cxnLst>
                <a:cxn ang="0">
                  <a:pos x="connsiteX0" y="connsiteY0"/>
                </a:cxn>
                <a:cxn ang="0">
                  <a:pos x="connsiteX1" y="connsiteY1"/>
                </a:cxn>
                <a:cxn ang="0">
                  <a:pos x="connsiteX2" y="connsiteY2"/>
                </a:cxn>
                <a:cxn ang="0">
                  <a:pos x="connsiteX3" y="connsiteY3"/>
                </a:cxn>
              </a:cxnLst>
              <a:rect l="l" t="t" r="r" b="b"/>
              <a:pathLst>
                <a:path w="1029385" h="602299">
                  <a:moveTo>
                    <a:pt x="0" y="0"/>
                  </a:moveTo>
                  <a:lnTo>
                    <a:pt x="678956" y="0"/>
                  </a:lnTo>
                  <a:lnTo>
                    <a:pt x="678956" y="602299"/>
                  </a:lnTo>
                  <a:lnTo>
                    <a:pt x="1029385" y="60229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7" name="Freihandform 846">
              <a:extLst>
                <a:ext uri="{FF2B5EF4-FFF2-40B4-BE49-F238E27FC236}">
                  <a16:creationId xmlns:a16="http://schemas.microsoft.com/office/drawing/2014/main" id="{050181F6-8BDF-AA44-A0AC-0A80410DBF41}"/>
                </a:ext>
              </a:extLst>
            </p:cNvPr>
            <p:cNvSpPr/>
            <p:nvPr/>
          </p:nvSpPr>
          <p:spPr bwMode="auto">
            <a:xfrm>
              <a:off x="1216025" y="5448300"/>
              <a:ext cx="0" cy="366713"/>
            </a:xfrm>
            <a:custGeom>
              <a:avLst/>
              <a:gdLst>
                <a:gd name="connsiteX0" fmla="*/ 0 w 0"/>
                <a:gd name="connsiteY0" fmla="*/ 0 h 366855"/>
                <a:gd name="connsiteX1" fmla="*/ 0 w 0"/>
                <a:gd name="connsiteY1" fmla="*/ 366855 h 366855"/>
              </a:gdLst>
              <a:ahLst/>
              <a:cxnLst>
                <a:cxn ang="0">
                  <a:pos x="connsiteX0" y="connsiteY0"/>
                </a:cxn>
                <a:cxn ang="0">
                  <a:pos x="connsiteX1" y="connsiteY1"/>
                </a:cxn>
              </a:cxnLst>
              <a:rect l="l" t="t" r="r" b="b"/>
              <a:pathLst>
                <a:path h="366855">
                  <a:moveTo>
                    <a:pt x="0" y="0"/>
                  </a:moveTo>
                  <a:lnTo>
                    <a:pt x="0" y="36685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8" name="Freihandform 847">
              <a:extLst>
                <a:ext uri="{FF2B5EF4-FFF2-40B4-BE49-F238E27FC236}">
                  <a16:creationId xmlns:a16="http://schemas.microsoft.com/office/drawing/2014/main" id="{1401F83A-D63F-844B-937B-8DDBF0F2CCCB}"/>
                </a:ext>
              </a:extLst>
            </p:cNvPr>
            <p:cNvSpPr/>
            <p:nvPr/>
          </p:nvSpPr>
          <p:spPr bwMode="auto">
            <a:xfrm>
              <a:off x="1374775" y="5218113"/>
              <a:ext cx="1050925" cy="728662"/>
            </a:xfrm>
            <a:custGeom>
              <a:avLst/>
              <a:gdLst>
                <a:gd name="connsiteX0" fmla="*/ 0 w 1051286"/>
                <a:gd name="connsiteY0" fmla="*/ 728235 h 728235"/>
                <a:gd name="connsiteX1" fmla="*/ 558496 w 1051286"/>
                <a:gd name="connsiteY1" fmla="*/ 728235 h 728235"/>
                <a:gd name="connsiteX2" fmla="*/ 558496 w 1051286"/>
                <a:gd name="connsiteY2" fmla="*/ 0 h 728235"/>
                <a:gd name="connsiteX3" fmla="*/ 1051286 w 1051286"/>
                <a:gd name="connsiteY3" fmla="*/ 0 h 728235"/>
              </a:gdLst>
              <a:ahLst/>
              <a:cxnLst>
                <a:cxn ang="0">
                  <a:pos x="connsiteX0" y="connsiteY0"/>
                </a:cxn>
                <a:cxn ang="0">
                  <a:pos x="connsiteX1" y="connsiteY1"/>
                </a:cxn>
                <a:cxn ang="0">
                  <a:pos x="connsiteX2" y="connsiteY2"/>
                </a:cxn>
                <a:cxn ang="0">
                  <a:pos x="connsiteX3" y="connsiteY3"/>
                </a:cxn>
              </a:cxnLst>
              <a:rect l="l" t="t" r="r" b="b"/>
              <a:pathLst>
                <a:path w="1051286" h="728235">
                  <a:moveTo>
                    <a:pt x="0" y="728235"/>
                  </a:moveTo>
                  <a:lnTo>
                    <a:pt x="558496" y="728235"/>
                  </a:lnTo>
                  <a:lnTo>
                    <a:pt x="558496" y="0"/>
                  </a:lnTo>
                  <a:lnTo>
                    <a:pt x="105128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49" name="Freihandform 848">
              <a:extLst>
                <a:ext uri="{FF2B5EF4-FFF2-40B4-BE49-F238E27FC236}">
                  <a16:creationId xmlns:a16="http://schemas.microsoft.com/office/drawing/2014/main" id="{95A03BC4-53F0-6D47-B6FA-D79F31FD1EC4}"/>
                </a:ext>
              </a:extLst>
            </p:cNvPr>
            <p:cNvSpPr/>
            <p:nvPr/>
          </p:nvSpPr>
          <p:spPr bwMode="auto">
            <a:xfrm>
              <a:off x="1162050" y="5978525"/>
              <a:ext cx="2336800" cy="142875"/>
            </a:xfrm>
            <a:custGeom>
              <a:avLst/>
              <a:gdLst>
                <a:gd name="connsiteX0" fmla="*/ 0 w 2338017"/>
                <a:gd name="connsiteY0" fmla="*/ 65706 h 142362"/>
                <a:gd name="connsiteX1" fmla="*/ 0 w 2338017"/>
                <a:gd name="connsiteY1" fmla="*/ 142362 h 142362"/>
                <a:gd name="connsiteX2" fmla="*/ 1993064 w 2338017"/>
                <a:gd name="connsiteY2" fmla="*/ 142362 h 142362"/>
                <a:gd name="connsiteX3" fmla="*/ 1993064 w 2338017"/>
                <a:gd name="connsiteY3" fmla="*/ 0 h 142362"/>
                <a:gd name="connsiteX4" fmla="*/ 2338017 w 2338017"/>
                <a:gd name="connsiteY4" fmla="*/ 0 h 142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8017" h="142362">
                  <a:moveTo>
                    <a:pt x="0" y="65706"/>
                  </a:moveTo>
                  <a:lnTo>
                    <a:pt x="0" y="142362"/>
                  </a:lnTo>
                  <a:lnTo>
                    <a:pt x="1993064" y="142362"/>
                  </a:lnTo>
                  <a:lnTo>
                    <a:pt x="1993064" y="0"/>
                  </a:lnTo>
                  <a:lnTo>
                    <a:pt x="23380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51" name="Freihandform 850">
              <a:extLst>
                <a:ext uri="{FF2B5EF4-FFF2-40B4-BE49-F238E27FC236}">
                  <a16:creationId xmlns:a16="http://schemas.microsoft.com/office/drawing/2014/main" id="{4FD82977-190C-AA43-98E3-04DACDC01F68}"/>
                </a:ext>
              </a:extLst>
            </p:cNvPr>
            <p:cNvSpPr/>
            <p:nvPr/>
          </p:nvSpPr>
          <p:spPr bwMode="auto">
            <a:xfrm>
              <a:off x="1374775" y="5994400"/>
              <a:ext cx="1112838" cy="0"/>
            </a:xfrm>
            <a:custGeom>
              <a:avLst/>
              <a:gdLst>
                <a:gd name="connsiteX0" fmla="*/ 0 w 1113002"/>
                <a:gd name="connsiteY0" fmla="*/ 0 h 0"/>
                <a:gd name="connsiteX1" fmla="*/ 1113002 w 1113002"/>
                <a:gd name="connsiteY1" fmla="*/ 0 h 0"/>
              </a:gdLst>
              <a:ahLst/>
              <a:cxnLst>
                <a:cxn ang="0">
                  <a:pos x="connsiteX0" y="connsiteY0"/>
                </a:cxn>
                <a:cxn ang="0">
                  <a:pos x="connsiteX1" y="connsiteY1"/>
                </a:cxn>
              </a:cxnLst>
              <a:rect l="l" t="t" r="r" b="b"/>
              <a:pathLst>
                <a:path w="1113002">
                  <a:moveTo>
                    <a:pt x="0" y="0"/>
                  </a:moveTo>
                  <a:lnTo>
                    <a:pt x="111300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53" name="Freihandform 852">
              <a:extLst>
                <a:ext uri="{FF2B5EF4-FFF2-40B4-BE49-F238E27FC236}">
                  <a16:creationId xmlns:a16="http://schemas.microsoft.com/office/drawing/2014/main" id="{91AC756B-5F5E-7C4E-90C5-4AC29D96F618}"/>
                </a:ext>
              </a:extLst>
            </p:cNvPr>
            <p:cNvSpPr/>
            <p:nvPr/>
          </p:nvSpPr>
          <p:spPr bwMode="auto">
            <a:xfrm>
              <a:off x="1457325" y="5357813"/>
              <a:ext cx="1025525" cy="579437"/>
            </a:xfrm>
            <a:custGeom>
              <a:avLst/>
              <a:gdLst>
                <a:gd name="connsiteX0" fmla="*/ 1026114 w 1026114"/>
                <a:gd name="connsiteY0" fmla="*/ 579258 h 579258"/>
                <a:gd name="connsiteX1" fmla="*/ 599946 w 1026114"/>
                <a:gd name="connsiteY1" fmla="*/ 579258 h 579258"/>
                <a:gd name="connsiteX2" fmla="*/ 599946 w 1026114"/>
                <a:gd name="connsiteY2" fmla="*/ 0 h 579258"/>
                <a:gd name="connsiteX3" fmla="*/ 0 w 1026114"/>
                <a:gd name="connsiteY3" fmla="*/ 0 h 579258"/>
              </a:gdLst>
              <a:ahLst/>
              <a:cxnLst>
                <a:cxn ang="0">
                  <a:pos x="connsiteX0" y="connsiteY0"/>
                </a:cxn>
                <a:cxn ang="0">
                  <a:pos x="connsiteX1" y="connsiteY1"/>
                </a:cxn>
                <a:cxn ang="0">
                  <a:pos x="connsiteX2" y="connsiteY2"/>
                </a:cxn>
                <a:cxn ang="0">
                  <a:pos x="connsiteX3" y="connsiteY3"/>
                </a:cxn>
              </a:cxnLst>
              <a:rect l="l" t="t" r="r" b="b"/>
              <a:pathLst>
                <a:path w="1026114" h="579258">
                  <a:moveTo>
                    <a:pt x="1026114" y="579258"/>
                  </a:moveTo>
                  <a:lnTo>
                    <a:pt x="599946" y="579258"/>
                  </a:lnTo>
                  <a:lnTo>
                    <a:pt x="5999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54" name="Freihandform 853">
              <a:extLst>
                <a:ext uri="{FF2B5EF4-FFF2-40B4-BE49-F238E27FC236}">
                  <a16:creationId xmlns:a16="http://schemas.microsoft.com/office/drawing/2014/main" id="{0F0FAB9E-98DD-6D46-8A93-8FACBCB9F465}"/>
                </a:ext>
              </a:extLst>
            </p:cNvPr>
            <p:cNvSpPr/>
            <p:nvPr/>
          </p:nvSpPr>
          <p:spPr bwMode="auto">
            <a:xfrm>
              <a:off x="2660650" y="5365750"/>
              <a:ext cx="0" cy="455613"/>
            </a:xfrm>
            <a:custGeom>
              <a:avLst/>
              <a:gdLst>
                <a:gd name="connsiteX0" fmla="*/ 0 w 0"/>
                <a:gd name="connsiteY0" fmla="*/ 455131 h 455131"/>
                <a:gd name="connsiteX1" fmla="*/ 0 w 0"/>
                <a:gd name="connsiteY1" fmla="*/ 0 h 455131"/>
              </a:gdLst>
              <a:ahLst/>
              <a:cxnLst>
                <a:cxn ang="0">
                  <a:pos x="connsiteX0" y="connsiteY0"/>
                </a:cxn>
                <a:cxn ang="0">
                  <a:pos x="connsiteX1" y="connsiteY1"/>
                </a:cxn>
              </a:cxnLst>
              <a:rect l="l" t="t" r="r" b="b"/>
              <a:pathLst>
                <a:path h="455131">
                  <a:moveTo>
                    <a:pt x="0" y="455131"/>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55" name="Freihandform 854">
              <a:extLst>
                <a:ext uri="{FF2B5EF4-FFF2-40B4-BE49-F238E27FC236}">
                  <a16:creationId xmlns:a16="http://schemas.microsoft.com/office/drawing/2014/main" id="{079511FE-D08B-F242-86DA-0D3C29EFB4AC}"/>
                </a:ext>
              </a:extLst>
            </p:cNvPr>
            <p:cNvSpPr/>
            <p:nvPr/>
          </p:nvSpPr>
          <p:spPr bwMode="auto">
            <a:xfrm>
              <a:off x="2771800" y="5622925"/>
              <a:ext cx="3951263" cy="198438"/>
            </a:xfrm>
            <a:custGeom>
              <a:avLst/>
              <a:gdLst>
                <a:gd name="connsiteX0" fmla="*/ 3967916 w 3967916"/>
                <a:gd name="connsiteY0" fmla="*/ 128265 h 198603"/>
                <a:gd name="connsiteX1" fmla="*/ 3967916 w 3967916"/>
                <a:gd name="connsiteY1" fmla="*/ 0 h 198603"/>
                <a:gd name="connsiteX2" fmla="*/ 0 w 3967916"/>
                <a:gd name="connsiteY2" fmla="*/ 0 h 198603"/>
                <a:gd name="connsiteX3" fmla="*/ 0 w 3967916"/>
                <a:gd name="connsiteY3" fmla="*/ 198603 h 198603"/>
              </a:gdLst>
              <a:ahLst/>
              <a:cxnLst>
                <a:cxn ang="0">
                  <a:pos x="connsiteX0" y="connsiteY0"/>
                </a:cxn>
                <a:cxn ang="0">
                  <a:pos x="connsiteX1" y="connsiteY1"/>
                </a:cxn>
                <a:cxn ang="0">
                  <a:pos x="connsiteX2" y="connsiteY2"/>
                </a:cxn>
                <a:cxn ang="0">
                  <a:pos x="connsiteX3" y="connsiteY3"/>
                </a:cxn>
              </a:cxnLst>
              <a:rect l="l" t="t" r="r" b="b"/>
              <a:pathLst>
                <a:path w="3967916" h="198603">
                  <a:moveTo>
                    <a:pt x="3967916" y="128265"/>
                  </a:moveTo>
                  <a:lnTo>
                    <a:pt x="3967916" y="0"/>
                  </a:lnTo>
                  <a:lnTo>
                    <a:pt x="0" y="0"/>
                  </a:lnTo>
                  <a:lnTo>
                    <a:pt x="0" y="19860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856" name="Freihandform 855">
              <a:extLst>
                <a:ext uri="{FF2B5EF4-FFF2-40B4-BE49-F238E27FC236}">
                  <a16:creationId xmlns:a16="http://schemas.microsoft.com/office/drawing/2014/main" id="{5942089E-8DAA-AE43-A918-93050C4D5584}"/>
                </a:ext>
              </a:extLst>
            </p:cNvPr>
            <p:cNvSpPr/>
            <p:nvPr/>
          </p:nvSpPr>
          <p:spPr bwMode="auto">
            <a:xfrm>
              <a:off x="2709863" y="5362575"/>
              <a:ext cx="0" cy="458788"/>
            </a:xfrm>
            <a:custGeom>
              <a:avLst/>
              <a:gdLst>
                <a:gd name="connsiteX0" fmla="*/ 0 w 0"/>
                <a:gd name="connsiteY0" fmla="*/ 0 h 459269"/>
                <a:gd name="connsiteX1" fmla="*/ 0 w 0"/>
                <a:gd name="connsiteY1" fmla="*/ 459269 h 459269"/>
              </a:gdLst>
              <a:ahLst/>
              <a:cxnLst>
                <a:cxn ang="0">
                  <a:pos x="connsiteX0" y="connsiteY0"/>
                </a:cxn>
                <a:cxn ang="0">
                  <a:pos x="connsiteX1" y="connsiteY1"/>
                </a:cxn>
              </a:cxnLst>
              <a:rect l="l" t="t" r="r" b="b"/>
              <a:pathLst>
                <a:path h="459269">
                  <a:moveTo>
                    <a:pt x="0" y="0"/>
                  </a:moveTo>
                  <a:lnTo>
                    <a:pt x="0" y="45926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57" name="Freihandform 856">
              <a:extLst>
                <a:ext uri="{FF2B5EF4-FFF2-40B4-BE49-F238E27FC236}">
                  <a16:creationId xmlns:a16="http://schemas.microsoft.com/office/drawing/2014/main" id="{8D31754B-CAA2-1B47-8C68-C6DFB0529064}"/>
                </a:ext>
              </a:extLst>
            </p:cNvPr>
            <p:cNvSpPr/>
            <p:nvPr/>
          </p:nvSpPr>
          <p:spPr bwMode="auto">
            <a:xfrm>
              <a:off x="1163638" y="2817813"/>
              <a:ext cx="463550" cy="1803400"/>
            </a:xfrm>
            <a:custGeom>
              <a:avLst/>
              <a:gdLst>
                <a:gd name="connsiteX0" fmla="*/ 252391 w 463407"/>
                <a:gd name="connsiteY0" fmla="*/ 1799837 h 1803975"/>
                <a:gd name="connsiteX1" fmla="*/ 463407 w 463407"/>
                <a:gd name="connsiteY1" fmla="*/ 1803975 h 1803975"/>
                <a:gd name="connsiteX2" fmla="*/ 463407 w 463407"/>
                <a:gd name="connsiteY2" fmla="*/ 82751 h 1803975"/>
                <a:gd name="connsiteX3" fmla="*/ 0 w 463407"/>
                <a:gd name="connsiteY3" fmla="*/ 82751 h 1803975"/>
                <a:gd name="connsiteX4" fmla="*/ 0 w 463407"/>
                <a:gd name="connsiteY4" fmla="*/ 0 h 1803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407" h="1803975">
                  <a:moveTo>
                    <a:pt x="252391" y="1799837"/>
                  </a:moveTo>
                  <a:lnTo>
                    <a:pt x="463407" y="1803975"/>
                  </a:lnTo>
                  <a:lnTo>
                    <a:pt x="463407" y="82751"/>
                  </a:lnTo>
                  <a:lnTo>
                    <a:pt x="0" y="82751"/>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58" name="Freihandform 857">
              <a:extLst>
                <a:ext uri="{FF2B5EF4-FFF2-40B4-BE49-F238E27FC236}">
                  <a16:creationId xmlns:a16="http://schemas.microsoft.com/office/drawing/2014/main" id="{EF8A3BB0-E1B3-BF49-A442-05091FB3C354}"/>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59" name="Freihandform 858">
              <a:extLst>
                <a:ext uri="{FF2B5EF4-FFF2-40B4-BE49-F238E27FC236}">
                  <a16:creationId xmlns:a16="http://schemas.microsoft.com/office/drawing/2014/main" id="{E4440796-1482-5543-89B6-DDA85E4F6302}"/>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0" name="Freihandform 859">
              <a:extLst>
                <a:ext uri="{FF2B5EF4-FFF2-40B4-BE49-F238E27FC236}">
                  <a16:creationId xmlns:a16="http://schemas.microsoft.com/office/drawing/2014/main" id="{16880DE7-0ED6-4E48-A06B-4B065EE16B32}"/>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1" name="Freihandform 860">
              <a:extLst>
                <a:ext uri="{FF2B5EF4-FFF2-40B4-BE49-F238E27FC236}">
                  <a16:creationId xmlns:a16="http://schemas.microsoft.com/office/drawing/2014/main" id="{965FA0CE-C1A8-AF40-AC67-08544B7BCFA8}"/>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2" name="Freihandform 861">
              <a:extLst>
                <a:ext uri="{FF2B5EF4-FFF2-40B4-BE49-F238E27FC236}">
                  <a16:creationId xmlns:a16="http://schemas.microsoft.com/office/drawing/2014/main" id="{975328C8-FB9D-9C4C-96D3-F5C528B345F0}"/>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3" name="Freihandform 862">
              <a:extLst>
                <a:ext uri="{FF2B5EF4-FFF2-40B4-BE49-F238E27FC236}">
                  <a16:creationId xmlns:a16="http://schemas.microsoft.com/office/drawing/2014/main" id="{6D4D7B80-2089-2343-A804-7F115D849739}"/>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4" name="Freihandform 863">
              <a:extLst>
                <a:ext uri="{FF2B5EF4-FFF2-40B4-BE49-F238E27FC236}">
                  <a16:creationId xmlns:a16="http://schemas.microsoft.com/office/drawing/2014/main" id="{296F99DB-34CA-0C41-8286-FCF0D09EBD75}"/>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5" name="Freihandform 864">
              <a:extLst>
                <a:ext uri="{FF2B5EF4-FFF2-40B4-BE49-F238E27FC236}">
                  <a16:creationId xmlns:a16="http://schemas.microsoft.com/office/drawing/2014/main" id="{2F88FDA1-FF2A-A642-9A01-B672FD13E809}"/>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6" name="Freihandform 865">
              <a:extLst>
                <a:ext uri="{FF2B5EF4-FFF2-40B4-BE49-F238E27FC236}">
                  <a16:creationId xmlns:a16="http://schemas.microsoft.com/office/drawing/2014/main" id="{AA5D30D0-34E6-A243-B473-D671EE516032}"/>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7" name="Freihandform 866">
              <a:extLst>
                <a:ext uri="{FF2B5EF4-FFF2-40B4-BE49-F238E27FC236}">
                  <a16:creationId xmlns:a16="http://schemas.microsoft.com/office/drawing/2014/main" id="{D55BB474-1083-014F-BF36-63EBEDC8079A}"/>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8" name="Freihandform 867">
              <a:extLst>
                <a:ext uri="{FF2B5EF4-FFF2-40B4-BE49-F238E27FC236}">
                  <a16:creationId xmlns:a16="http://schemas.microsoft.com/office/drawing/2014/main" id="{42181AE3-F74E-0147-BBA9-FBEF2252A5B7}"/>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69" name="Freihandform 868">
              <a:extLst>
                <a:ext uri="{FF2B5EF4-FFF2-40B4-BE49-F238E27FC236}">
                  <a16:creationId xmlns:a16="http://schemas.microsoft.com/office/drawing/2014/main" id="{9482E82E-BDD7-A64C-9066-5E7484330823}"/>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0" name="Freihandform 869">
              <a:extLst>
                <a:ext uri="{FF2B5EF4-FFF2-40B4-BE49-F238E27FC236}">
                  <a16:creationId xmlns:a16="http://schemas.microsoft.com/office/drawing/2014/main" id="{72538D94-2F26-C042-9A0C-662AA9D75DAB}"/>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1" name="Freihandform 870">
              <a:extLst>
                <a:ext uri="{FF2B5EF4-FFF2-40B4-BE49-F238E27FC236}">
                  <a16:creationId xmlns:a16="http://schemas.microsoft.com/office/drawing/2014/main" id="{492745E8-7284-0748-867D-5A2501857355}"/>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2" name="Freihandform 871">
              <a:extLst>
                <a:ext uri="{FF2B5EF4-FFF2-40B4-BE49-F238E27FC236}">
                  <a16:creationId xmlns:a16="http://schemas.microsoft.com/office/drawing/2014/main" id="{36B56EDF-3BC6-594E-8811-4CECD200E175}"/>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3" name="Freihandform 872">
              <a:extLst>
                <a:ext uri="{FF2B5EF4-FFF2-40B4-BE49-F238E27FC236}">
                  <a16:creationId xmlns:a16="http://schemas.microsoft.com/office/drawing/2014/main" id="{7DCEF0DA-BD1B-B040-A4DB-8E561B2E2C99}"/>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4" name="Freihandform 873">
              <a:extLst>
                <a:ext uri="{FF2B5EF4-FFF2-40B4-BE49-F238E27FC236}">
                  <a16:creationId xmlns:a16="http://schemas.microsoft.com/office/drawing/2014/main" id="{CCAB7E0B-AF83-5643-AC0F-A819F27EBF11}"/>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875" name="Freihandform 874">
              <a:extLst>
                <a:ext uri="{FF2B5EF4-FFF2-40B4-BE49-F238E27FC236}">
                  <a16:creationId xmlns:a16="http://schemas.microsoft.com/office/drawing/2014/main" id="{23915AA7-70CB-D247-8803-F8BBAD4EE477}"/>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6" name="Freihandform 875">
              <a:extLst>
                <a:ext uri="{FF2B5EF4-FFF2-40B4-BE49-F238E27FC236}">
                  <a16:creationId xmlns:a16="http://schemas.microsoft.com/office/drawing/2014/main" id="{4B1904A1-C1EE-4D42-957E-FD25F66FEE38}"/>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7" name="Freihandform 876">
              <a:extLst>
                <a:ext uri="{FF2B5EF4-FFF2-40B4-BE49-F238E27FC236}">
                  <a16:creationId xmlns:a16="http://schemas.microsoft.com/office/drawing/2014/main" id="{1BDCE7E1-602B-054C-9773-12AD96DF718B}"/>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8" name="Freihandform 877">
              <a:extLst>
                <a:ext uri="{FF2B5EF4-FFF2-40B4-BE49-F238E27FC236}">
                  <a16:creationId xmlns:a16="http://schemas.microsoft.com/office/drawing/2014/main" id="{C4C9964F-8E71-9242-8329-A9AC83E7BCA6}"/>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79" name="Freihandform 878">
              <a:extLst>
                <a:ext uri="{FF2B5EF4-FFF2-40B4-BE49-F238E27FC236}">
                  <a16:creationId xmlns:a16="http://schemas.microsoft.com/office/drawing/2014/main" id="{178AA3C0-F135-B342-8A97-38D3AB32E5CC}"/>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0" name="Freihandform 879">
              <a:extLst>
                <a:ext uri="{FF2B5EF4-FFF2-40B4-BE49-F238E27FC236}">
                  <a16:creationId xmlns:a16="http://schemas.microsoft.com/office/drawing/2014/main" id="{6CEA19D9-E280-4F4E-8CA3-0C58E9656FAB}"/>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1" name="Freihandform 880">
              <a:extLst>
                <a:ext uri="{FF2B5EF4-FFF2-40B4-BE49-F238E27FC236}">
                  <a16:creationId xmlns:a16="http://schemas.microsoft.com/office/drawing/2014/main" id="{7FE921EB-F4C9-D547-AF81-57DEFD2B87D4}"/>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2" name="Freihandform 881">
              <a:extLst>
                <a:ext uri="{FF2B5EF4-FFF2-40B4-BE49-F238E27FC236}">
                  <a16:creationId xmlns:a16="http://schemas.microsoft.com/office/drawing/2014/main" id="{5E81B0D0-A754-1340-9543-AB01A9CFE4D8}"/>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3" name="Freihandform 882">
              <a:extLst>
                <a:ext uri="{FF2B5EF4-FFF2-40B4-BE49-F238E27FC236}">
                  <a16:creationId xmlns:a16="http://schemas.microsoft.com/office/drawing/2014/main" id="{16ACE73C-4B9C-F543-8565-DDAA31204EFC}"/>
                </a:ext>
              </a:extLst>
            </p:cNvPr>
            <p:cNvSpPr/>
            <p:nvPr/>
          </p:nvSpPr>
          <p:spPr>
            <a:xfrm>
              <a:off x="2962275" y="5929313"/>
              <a:ext cx="533400" cy="0"/>
            </a:xfrm>
            <a:custGeom>
              <a:avLst/>
              <a:gdLst>
                <a:gd name="connsiteX0" fmla="*/ 0 w 533745"/>
                <a:gd name="connsiteY0" fmla="*/ 0 h 0"/>
                <a:gd name="connsiteX1" fmla="*/ 533745 w 533745"/>
                <a:gd name="connsiteY1" fmla="*/ 0 h 0"/>
              </a:gdLst>
              <a:ahLst/>
              <a:cxnLst>
                <a:cxn ang="0">
                  <a:pos x="connsiteX0" y="connsiteY0"/>
                </a:cxn>
                <a:cxn ang="0">
                  <a:pos x="connsiteX1" y="connsiteY1"/>
                </a:cxn>
              </a:cxnLst>
              <a:rect l="l" t="t" r="r" b="b"/>
              <a:pathLst>
                <a:path w="533745">
                  <a:moveTo>
                    <a:pt x="0" y="0"/>
                  </a:moveTo>
                  <a:lnTo>
                    <a:pt x="53374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4" name="Freihandform 883">
              <a:extLst>
                <a:ext uri="{FF2B5EF4-FFF2-40B4-BE49-F238E27FC236}">
                  <a16:creationId xmlns:a16="http://schemas.microsoft.com/office/drawing/2014/main" id="{E56F1828-2CB9-A940-B32B-445102093756}"/>
                </a:ext>
              </a:extLst>
            </p:cNvPr>
            <p:cNvSpPr/>
            <p:nvPr/>
          </p:nvSpPr>
          <p:spPr>
            <a:xfrm>
              <a:off x="3165475" y="909638"/>
              <a:ext cx="615950" cy="3963987"/>
            </a:xfrm>
            <a:custGeom>
              <a:avLst/>
              <a:gdLst>
                <a:gd name="connsiteX0" fmla="*/ 616496 w 616496"/>
                <a:gd name="connsiteY0" fmla="*/ 3963780 h 3963780"/>
                <a:gd name="connsiteX1" fmla="*/ 616496 w 616496"/>
                <a:gd name="connsiteY1" fmla="*/ 3727939 h 3963780"/>
                <a:gd name="connsiteX2" fmla="*/ 165502 w 616496"/>
                <a:gd name="connsiteY2" fmla="*/ 3727939 h 3963780"/>
                <a:gd name="connsiteX3" fmla="*/ 165502 w 616496"/>
                <a:gd name="connsiteY3" fmla="*/ 0 h 3963780"/>
                <a:gd name="connsiteX4" fmla="*/ 0 w 616496"/>
                <a:gd name="connsiteY4" fmla="*/ 0 h 396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496" h="3963780">
                  <a:moveTo>
                    <a:pt x="616496" y="3963780"/>
                  </a:moveTo>
                  <a:lnTo>
                    <a:pt x="616496" y="3727939"/>
                  </a:lnTo>
                  <a:lnTo>
                    <a:pt x="165502" y="3727939"/>
                  </a:lnTo>
                  <a:lnTo>
                    <a:pt x="165502"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5" name="Freihandform 884">
              <a:extLst>
                <a:ext uri="{FF2B5EF4-FFF2-40B4-BE49-F238E27FC236}">
                  <a16:creationId xmlns:a16="http://schemas.microsoft.com/office/drawing/2014/main" id="{75143C8E-003A-F143-828B-5198DDC07FC5}"/>
                </a:ext>
              </a:extLst>
            </p:cNvPr>
            <p:cNvSpPr/>
            <p:nvPr/>
          </p:nvSpPr>
          <p:spPr>
            <a:xfrm>
              <a:off x="3454400" y="1050925"/>
              <a:ext cx="538163" cy="3814763"/>
            </a:xfrm>
            <a:custGeom>
              <a:avLst/>
              <a:gdLst>
                <a:gd name="connsiteX0" fmla="*/ 397205 w 537882"/>
                <a:gd name="connsiteY0" fmla="*/ 3814828 h 3814828"/>
                <a:gd name="connsiteX1" fmla="*/ 397205 w 537882"/>
                <a:gd name="connsiteY1" fmla="*/ 3496236 h 3814828"/>
                <a:gd name="connsiteX2" fmla="*/ 0 w 537882"/>
                <a:gd name="connsiteY2" fmla="*/ 3496236 h 3814828"/>
                <a:gd name="connsiteX3" fmla="*/ 0 w 537882"/>
                <a:gd name="connsiteY3" fmla="*/ 153090 h 3814828"/>
                <a:gd name="connsiteX4" fmla="*/ 537882 w 537882"/>
                <a:gd name="connsiteY4" fmla="*/ 153090 h 3814828"/>
                <a:gd name="connsiteX5" fmla="*/ 537882 w 537882"/>
                <a:gd name="connsiteY5" fmla="*/ 0 h 381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882" h="3814828">
                  <a:moveTo>
                    <a:pt x="397205" y="3814828"/>
                  </a:moveTo>
                  <a:lnTo>
                    <a:pt x="397205" y="3496236"/>
                  </a:lnTo>
                  <a:lnTo>
                    <a:pt x="0" y="3496236"/>
                  </a:lnTo>
                  <a:lnTo>
                    <a:pt x="0" y="153090"/>
                  </a:lnTo>
                  <a:lnTo>
                    <a:pt x="537882" y="153090"/>
                  </a:lnTo>
                  <a:lnTo>
                    <a:pt x="53788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6" name="Freihandform 885">
              <a:extLst>
                <a:ext uri="{FF2B5EF4-FFF2-40B4-BE49-F238E27FC236}">
                  <a16:creationId xmlns:a16="http://schemas.microsoft.com/office/drawing/2014/main" id="{93F8533F-DE74-3C4D-B36D-AE92BB7ED51B}"/>
                </a:ext>
              </a:extLst>
            </p:cNvPr>
            <p:cNvSpPr/>
            <p:nvPr/>
          </p:nvSpPr>
          <p:spPr>
            <a:xfrm>
              <a:off x="2652713" y="914400"/>
              <a:ext cx="947737" cy="1936750"/>
            </a:xfrm>
            <a:custGeom>
              <a:avLst/>
              <a:gdLst>
                <a:gd name="connsiteX0" fmla="*/ 0 w 947500"/>
                <a:gd name="connsiteY0" fmla="*/ 1936376 h 1936376"/>
                <a:gd name="connsiteX1" fmla="*/ 0 w 947500"/>
                <a:gd name="connsiteY1" fmla="*/ 1803975 h 1936376"/>
                <a:gd name="connsiteX2" fmla="*/ 740622 w 947500"/>
                <a:gd name="connsiteY2" fmla="*/ 1803975 h 1936376"/>
                <a:gd name="connsiteX3" fmla="*/ 740622 w 947500"/>
                <a:gd name="connsiteY3" fmla="*/ 0 h 1936376"/>
                <a:gd name="connsiteX4" fmla="*/ 947500 w 947500"/>
                <a:gd name="connsiteY4" fmla="*/ 0 h 193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500" h="1936376">
                  <a:moveTo>
                    <a:pt x="0" y="1936376"/>
                  </a:moveTo>
                  <a:lnTo>
                    <a:pt x="0" y="1803975"/>
                  </a:lnTo>
                  <a:lnTo>
                    <a:pt x="740622" y="1803975"/>
                  </a:lnTo>
                  <a:lnTo>
                    <a:pt x="740622" y="0"/>
                  </a:lnTo>
                  <a:lnTo>
                    <a:pt x="9475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7" name="Freihandform 886">
              <a:extLst>
                <a:ext uri="{FF2B5EF4-FFF2-40B4-BE49-F238E27FC236}">
                  <a16:creationId xmlns:a16="http://schemas.microsoft.com/office/drawing/2014/main" id="{1927B684-E077-034D-B9F8-4D67D8946FDC}"/>
                </a:ext>
              </a:extLst>
            </p:cNvPr>
            <p:cNvSpPr/>
            <p:nvPr/>
          </p:nvSpPr>
          <p:spPr>
            <a:xfrm>
              <a:off x="2763838" y="1820863"/>
              <a:ext cx="2266950" cy="1025525"/>
            </a:xfrm>
            <a:custGeom>
              <a:avLst/>
              <a:gdLst>
                <a:gd name="connsiteX0" fmla="*/ 0 w 2267381"/>
                <a:gd name="connsiteY0" fmla="*/ 1026114 h 1026114"/>
                <a:gd name="connsiteX1" fmla="*/ 0 w 2267381"/>
                <a:gd name="connsiteY1" fmla="*/ 939225 h 1026114"/>
                <a:gd name="connsiteX2" fmla="*/ 1696398 w 2267381"/>
                <a:gd name="connsiteY2" fmla="*/ 939225 h 1026114"/>
                <a:gd name="connsiteX3" fmla="*/ 1696398 w 2267381"/>
                <a:gd name="connsiteY3" fmla="*/ 227565 h 1026114"/>
                <a:gd name="connsiteX4" fmla="*/ 2267381 w 2267381"/>
                <a:gd name="connsiteY4" fmla="*/ 227565 h 1026114"/>
                <a:gd name="connsiteX5" fmla="*/ 2267381 w 2267381"/>
                <a:gd name="connsiteY5" fmla="*/ 0 h 102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7381" h="1026114">
                  <a:moveTo>
                    <a:pt x="0" y="1026114"/>
                  </a:moveTo>
                  <a:lnTo>
                    <a:pt x="0" y="939225"/>
                  </a:lnTo>
                  <a:lnTo>
                    <a:pt x="1696398" y="939225"/>
                  </a:lnTo>
                  <a:lnTo>
                    <a:pt x="1696398" y="227565"/>
                  </a:lnTo>
                  <a:lnTo>
                    <a:pt x="2267381" y="227565"/>
                  </a:lnTo>
                  <a:lnTo>
                    <a:pt x="226738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8" name="Freihandform 887">
              <a:extLst>
                <a:ext uri="{FF2B5EF4-FFF2-40B4-BE49-F238E27FC236}">
                  <a16:creationId xmlns:a16="http://schemas.microsoft.com/office/drawing/2014/main" id="{13BFA078-F83D-4744-89AC-9908C35114CF}"/>
                </a:ext>
              </a:extLst>
            </p:cNvPr>
            <p:cNvSpPr/>
            <p:nvPr/>
          </p:nvSpPr>
          <p:spPr>
            <a:xfrm>
              <a:off x="2900363" y="2516188"/>
              <a:ext cx="2130425" cy="338137"/>
            </a:xfrm>
            <a:custGeom>
              <a:avLst/>
              <a:gdLst>
                <a:gd name="connsiteX0" fmla="*/ 0 w 2130842"/>
                <a:gd name="connsiteY0" fmla="*/ 339280 h 339280"/>
                <a:gd name="connsiteX1" fmla="*/ 0 w 2130842"/>
                <a:gd name="connsiteY1" fmla="*/ 285492 h 339280"/>
                <a:gd name="connsiteX2" fmla="*/ 2130842 w 2130842"/>
                <a:gd name="connsiteY2" fmla="*/ 285492 h 339280"/>
                <a:gd name="connsiteX3" fmla="*/ 2130842 w 2130842"/>
                <a:gd name="connsiteY3" fmla="*/ 0 h 339280"/>
              </a:gdLst>
              <a:ahLst/>
              <a:cxnLst>
                <a:cxn ang="0">
                  <a:pos x="connsiteX0" y="connsiteY0"/>
                </a:cxn>
                <a:cxn ang="0">
                  <a:pos x="connsiteX1" y="connsiteY1"/>
                </a:cxn>
                <a:cxn ang="0">
                  <a:pos x="connsiteX2" y="connsiteY2"/>
                </a:cxn>
                <a:cxn ang="0">
                  <a:pos x="connsiteX3" y="connsiteY3"/>
                </a:cxn>
              </a:cxnLst>
              <a:rect l="l" t="t" r="r" b="b"/>
              <a:pathLst>
                <a:path w="2130842" h="339280">
                  <a:moveTo>
                    <a:pt x="0" y="339280"/>
                  </a:moveTo>
                  <a:lnTo>
                    <a:pt x="0" y="285492"/>
                  </a:lnTo>
                  <a:lnTo>
                    <a:pt x="2130842" y="285492"/>
                  </a:lnTo>
                  <a:lnTo>
                    <a:pt x="21308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89" name="Freihandform 888">
              <a:extLst>
                <a:ext uri="{FF2B5EF4-FFF2-40B4-BE49-F238E27FC236}">
                  <a16:creationId xmlns:a16="http://schemas.microsoft.com/office/drawing/2014/main" id="{A418DEFE-F6C7-8643-92BF-1B8F4165919D}"/>
                </a:ext>
              </a:extLst>
            </p:cNvPr>
            <p:cNvSpPr/>
            <p:nvPr/>
          </p:nvSpPr>
          <p:spPr>
            <a:xfrm>
              <a:off x="3106738" y="2557463"/>
              <a:ext cx="3227387" cy="484187"/>
            </a:xfrm>
            <a:custGeom>
              <a:avLst/>
              <a:gdLst>
                <a:gd name="connsiteX0" fmla="*/ 0 w 3227294"/>
                <a:gd name="connsiteY0" fmla="*/ 484094 h 484094"/>
                <a:gd name="connsiteX1" fmla="*/ 1348843 w 3227294"/>
                <a:gd name="connsiteY1" fmla="*/ 484094 h 484094"/>
                <a:gd name="connsiteX2" fmla="*/ 1348843 w 3227294"/>
                <a:gd name="connsiteY2" fmla="*/ 314454 h 484094"/>
                <a:gd name="connsiteX3" fmla="*/ 2734925 w 3227294"/>
                <a:gd name="connsiteY3" fmla="*/ 314454 h 484094"/>
                <a:gd name="connsiteX4" fmla="*/ 2734925 w 3227294"/>
                <a:gd name="connsiteY4" fmla="*/ 0 h 484094"/>
                <a:gd name="connsiteX5" fmla="*/ 3227294 w 3227294"/>
                <a:gd name="connsiteY5" fmla="*/ 0 h 48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27294" h="484094">
                  <a:moveTo>
                    <a:pt x="0" y="484094"/>
                  </a:moveTo>
                  <a:lnTo>
                    <a:pt x="1348843" y="484094"/>
                  </a:lnTo>
                  <a:lnTo>
                    <a:pt x="1348843" y="314454"/>
                  </a:lnTo>
                  <a:lnTo>
                    <a:pt x="2734925" y="314454"/>
                  </a:lnTo>
                  <a:lnTo>
                    <a:pt x="2734925" y="0"/>
                  </a:lnTo>
                  <a:lnTo>
                    <a:pt x="322729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90" name="Freihandform 889">
              <a:extLst>
                <a:ext uri="{FF2B5EF4-FFF2-40B4-BE49-F238E27FC236}">
                  <a16:creationId xmlns:a16="http://schemas.microsoft.com/office/drawing/2014/main" id="{83659B0C-DFCE-3A4A-BB72-DBDD3DFFEF17}"/>
                </a:ext>
              </a:extLst>
            </p:cNvPr>
            <p:cNvSpPr/>
            <p:nvPr/>
          </p:nvSpPr>
          <p:spPr>
            <a:xfrm>
              <a:off x="3111500" y="3140075"/>
              <a:ext cx="1708150" cy="0"/>
            </a:xfrm>
            <a:custGeom>
              <a:avLst/>
              <a:gdLst>
                <a:gd name="connsiteX0" fmla="*/ 0 w 1708810"/>
                <a:gd name="connsiteY0" fmla="*/ 0 h 0"/>
                <a:gd name="connsiteX1" fmla="*/ 1708810 w 1708810"/>
                <a:gd name="connsiteY1" fmla="*/ 0 h 0"/>
              </a:gdLst>
              <a:ahLst/>
              <a:cxnLst>
                <a:cxn ang="0">
                  <a:pos x="connsiteX0" y="connsiteY0"/>
                </a:cxn>
                <a:cxn ang="0">
                  <a:pos x="connsiteX1" y="connsiteY1"/>
                </a:cxn>
              </a:cxnLst>
              <a:rect l="l" t="t" r="r" b="b"/>
              <a:pathLst>
                <a:path w="1708810">
                  <a:moveTo>
                    <a:pt x="0" y="0"/>
                  </a:moveTo>
                  <a:lnTo>
                    <a:pt x="170881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91" name="Freihandform 890">
              <a:extLst>
                <a:ext uri="{FF2B5EF4-FFF2-40B4-BE49-F238E27FC236}">
                  <a16:creationId xmlns:a16="http://schemas.microsoft.com/office/drawing/2014/main" id="{766D0684-1C61-2045-A1D3-6EADC2227DE4}"/>
                </a:ext>
              </a:extLst>
            </p:cNvPr>
            <p:cNvSpPr/>
            <p:nvPr/>
          </p:nvSpPr>
          <p:spPr>
            <a:xfrm>
              <a:off x="3106738" y="3214688"/>
              <a:ext cx="1712912" cy="550862"/>
            </a:xfrm>
            <a:custGeom>
              <a:avLst/>
              <a:gdLst>
                <a:gd name="connsiteX0" fmla="*/ 0 w 1712948"/>
                <a:gd name="connsiteY0" fmla="*/ 0 h 550295"/>
                <a:gd name="connsiteX1" fmla="*/ 285491 w 1712948"/>
                <a:gd name="connsiteY1" fmla="*/ 0 h 550295"/>
                <a:gd name="connsiteX2" fmla="*/ 285491 w 1712948"/>
                <a:gd name="connsiteY2" fmla="*/ 550295 h 550295"/>
                <a:gd name="connsiteX3" fmla="*/ 1712948 w 1712948"/>
                <a:gd name="connsiteY3" fmla="*/ 550295 h 550295"/>
              </a:gdLst>
              <a:ahLst/>
              <a:cxnLst>
                <a:cxn ang="0">
                  <a:pos x="connsiteX0" y="connsiteY0"/>
                </a:cxn>
                <a:cxn ang="0">
                  <a:pos x="connsiteX1" y="connsiteY1"/>
                </a:cxn>
                <a:cxn ang="0">
                  <a:pos x="connsiteX2" y="connsiteY2"/>
                </a:cxn>
                <a:cxn ang="0">
                  <a:pos x="connsiteX3" y="connsiteY3"/>
                </a:cxn>
              </a:cxnLst>
              <a:rect l="l" t="t" r="r" b="b"/>
              <a:pathLst>
                <a:path w="1712948" h="550295">
                  <a:moveTo>
                    <a:pt x="0" y="0"/>
                  </a:moveTo>
                  <a:lnTo>
                    <a:pt x="285491" y="0"/>
                  </a:lnTo>
                  <a:lnTo>
                    <a:pt x="285491" y="550295"/>
                  </a:lnTo>
                  <a:lnTo>
                    <a:pt x="1712948" y="55029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92" name="Freihandform 891">
              <a:extLst>
                <a:ext uri="{FF2B5EF4-FFF2-40B4-BE49-F238E27FC236}">
                  <a16:creationId xmlns:a16="http://schemas.microsoft.com/office/drawing/2014/main" id="{854898C1-DC23-874D-89A3-AE3A4922CF9D}"/>
                </a:ext>
              </a:extLst>
            </p:cNvPr>
            <p:cNvSpPr/>
            <p:nvPr/>
          </p:nvSpPr>
          <p:spPr>
            <a:xfrm>
              <a:off x="4406900" y="1658938"/>
              <a:ext cx="412750" cy="1419225"/>
            </a:xfrm>
            <a:custGeom>
              <a:avLst/>
              <a:gdLst>
                <a:gd name="connsiteX0" fmla="*/ 0 w 413755"/>
                <a:gd name="connsiteY0" fmla="*/ 0 h 1419182"/>
                <a:gd name="connsiteX1" fmla="*/ 115851 w 413755"/>
                <a:gd name="connsiteY1" fmla="*/ 0 h 1419182"/>
                <a:gd name="connsiteX2" fmla="*/ 115851 w 413755"/>
                <a:gd name="connsiteY2" fmla="*/ 1419182 h 1419182"/>
                <a:gd name="connsiteX3" fmla="*/ 413755 w 413755"/>
                <a:gd name="connsiteY3" fmla="*/ 1419182 h 1419182"/>
              </a:gdLst>
              <a:ahLst/>
              <a:cxnLst>
                <a:cxn ang="0">
                  <a:pos x="connsiteX0" y="connsiteY0"/>
                </a:cxn>
                <a:cxn ang="0">
                  <a:pos x="connsiteX1" y="connsiteY1"/>
                </a:cxn>
                <a:cxn ang="0">
                  <a:pos x="connsiteX2" y="connsiteY2"/>
                </a:cxn>
                <a:cxn ang="0">
                  <a:pos x="connsiteX3" y="connsiteY3"/>
                </a:cxn>
              </a:cxnLst>
              <a:rect l="l" t="t" r="r" b="b"/>
              <a:pathLst>
                <a:path w="413755" h="1419182">
                  <a:moveTo>
                    <a:pt x="0" y="0"/>
                  </a:moveTo>
                  <a:lnTo>
                    <a:pt x="115851" y="0"/>
                  </a:lnTo>
                  <a:lnTo>
                    <a:pt x="115851" y="1419182"/>
                  </a:lnTo>
                  <a:lnTo>
                    <a:pt x="413755" y="141918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93" name="Freihandform 892">
              <a:extLst>
                <a:ext uri="{FF2B5EF4-FFF2-40B4-BE49-F238E27FC236}">
                  <a16:creationId xmlns:a16="http://schemas.microsoft.com/office/drawing/2014/main" id="{0D70C0D8-B910-4C47-A88F-52EC610B7F1A}"/>
                </a:ext>
              </a:extLst>
            </p:cNvPr>
            <p:cNvSpPr/>
            <p:nvPr/>
          </p:nvSpPr>
          <p:spPr>
            <a:xfrm>
              <a:off x="3984625" y="1820863"/>
              <a:ext cx="1138238" cy="3049587"/>
            </a:xfrm>
            <a:custGeom>
              <a:avLst/>
              <a:gdLst>
                <a:gd name="connsiteX0" fmla="*/ 0 w 1137828"/>
                <a:gd name="connsiteY0" fmla="*/ 3049379 h 3049379"/>
                <a:gd name="connsiteX1" fmla="*/ 0 w 1137828"/>
                <a:gd name="connsiteY1" fmla="*/ 2643899 h 3049379"/>
                <a:gd name="connsiteX2" fmla="*/ 488232 w 1137828"/>
                <a:gd name="connsiteY2" fmla="*/ 2643899 h 3049379"/>
                <a:gd name="connsiteX3" fmla="*/ 488232 w 1137828"/>
                <a:gd name="connsiteY3" fmla="*/ 1514346 h 3049379"/>
                <a:gd name="connsiteX4" fmla="*/ 616496 w 1137828"/>
                <a:gd name="connsiteY4" fmla="*/ 1514346 h 3049379"/>
                <a:gd name="connsiteX5" fmla="*/ 616496 w 1137828"/>
                <a:gd name="connsiteY5" fmla="*/ 285491 h 3049379"/>
                <a:gd name="connsiteX6" fmla="*/ 1137828 w 1137828"/>
                <a:gd name="connsiteY6" fmla="*/ 285491 h 3049379"/>
                <a:gd name="connsiteX7" fmla="*/ 1137828 w 1137828"/>
                <a:gd name="connsiteY7" fmla="*/ 0 h 304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7828" h="3049379">
                  <a:moveTo>
                    <a:pt x="0" y="3049379"/>
                  </a:moveTo>
                  <a:lnTo>
                    <a:pt x="0" y="2643899"/>
                  </a:lnTo>
                  <a:lnTo>
                    <a:pt x="488232" y="2643899"/>
                  </a:lnTo>
                  <a:lnTo>
                    <a:pt x="488232" y="1514346"/>
                  </a:lnTo>
                  <a:lnTo>
                    <a:pt x="616496" y="1514346"/>
                  </a:lnTo>
                  <a:lnTo>
                    <a:pt x="616496" y="285491"/>
                  </a:lnTo>
                  <a:lnTo>
                    <a:pt x="1137828" y="285491"/>
                  </a:lnTo>
                  <a:lnTo>
                    <a:pt x="113782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94" name="Freihandform 893">
              <a:extLst>
                <a:ext uri="{FF2B5EF4-FFF2-40B4-BE49-F238E27FC236}">
                  <a16:creationId xmlns:a16="http://schemas.microsoft.com/office/drawing/2014/main" id="{ACDC34EE-FEFB-8D42-8D6A-91666D77AE86}"/>
                </a:ext>
              </a:extLst>
            </p:cNvPr>
            <p:cNvSpPr/>
            <p:nvPr/>
          </p:nvSpPr>
          <p:spPr>
            <a:xfrm>
              <a:off x="4051300" y="2511425"/>
              <a:ext cx="1174750" cy="2355850"/>
            </a:xfrm>
            <a:custGeom>
              <a:avLst/>
              <a:gdLst>
                <a:gd name="connsiteX0" fmla="*/ 0 w 1174750"/>
                <a:gd name="connsiteY0" fmla="*/ 2355850 h 2355850"/>
                <a:gd name="connsiteX1" fmla="*/ 0 w 1174750"/>
                <a:gd name="connsiteY1" fmla="*/ 2047875 h 2355850"/>
                <a:gd name="connsiteX2" fmla="*/ 485775 w 1174750"/>
                <a:gd name="connsiteY2" fmla="*/ 2047875 h 2355850"/>
                <a:gd name="connsiteX3" fmla="*/ 485775 w 1174750"/>
                <a:gd name="connsiteY3" fmla="*/ 873125 h 2355850"/>
                <a:gd name="connsiteX4" fmla="*/ 647700 w 1174750"/>
                <a:gd name="connsiteY4" fmla="*/ 873125 h 2355850"/>
                <a:gd name="connsiteX5" fmla="*/ 647700 w 1174750"/>
                <a:gd name="connsiteY5" fmla="*/ 415925 h 2355850"/>
                <a:gd name="connsiteX6" fmla="*/ 1174750 w 1174750"/>
                <a:gd name="connsiteY6" fmla="*/ 415925 h 2355850"/>
                <a:gd name="connsiteX7" fmla="*/ 1174750 w 1174750"/>
                <a:gd name="connsiteY7" fmla="*/ 0 h 235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4750" h="2355850">
                  <a:moveTo>
                    <a:pt x="0" y="2355850"/>
                  </a:moveTo>
                  <a:lnTo>
                    <a:pt x="0" y="2047875"/>
                  </a:lnTo>
                  <a:lnTo>
                    <a:pt x="485775" y="2047875"/>
                  </a:lnTo>
                  <a:lnTo>
                    <a:pt x="485775" y="873125"/>
                  </a:lnTo>
                  <a:lnTo>
                    <a:pt x="647700" y="873125"/>
                  </a:lnTo>
                  <a:lnTo>
                    <a:pt x="647700" y="415925"/>
                  </a:lnTo>
                  <a:lnTo>
                    <a:pt x="1174750" y="415925"/>
                  </a:lnTo>
                  <a:lnTo>
                    <a:pt x="117475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5" name="Freihandform 894">
              <a:extLst>
                <a:ext uri="{FF2B5EF4-FFF2-40B4-BE49-F238E27FC236}">
                  <a16:creationId xmlns:a16="http://schemas.microsoft.com/office/drawing/2014/main" id="{6636A851-57EA-4D4C-98BA-E0C67E1FDA56}"/>
                </a:ext>
              </a:extLst>
            </p:cNvPr>
            <p:cNvSpPr/>
            <p:nvPr/>
          </p:nvSpPr>
          <p:spPr>
            <a:xfrm>
              <a:off x="4124325" y="3213100"/>
              <a:ext cx="1228725" cy="1654175"/>
            </a:xfrm>
            <a:custGeom>
              <a:avLst/>
              <a:gdLst>
                <a:gd name="connsiteX0" fmla="*/ 0 w 1228725"/>
                <a:gd name="connsiteY0" fmla="*/ 1654175 h 1654175"/>
                <a:gd name="connsiteX1" fmla="*/ 0 w 1228725"/>
                <a:gd name="connsiteY1" fmla="*/ 1400175 h 1654175"/>
                <a:gd name="connsiteX2" fmla="*/ 482600 w 1228725"/>
                <a:gd name="connsiteY2" fmla="*/ 1400175 h 1654175"/>
                <a:gd name="connsiteX3" fmla="*/ 482600 w 1228725"/>
                <a:gd name="connsiteY3" fmla="*/ 228600 h 1654175"/>
                <a:gd name="connsiteX4" fmla="*/ 1228725 w 1228725"/>
                <a:gd name="connsiteY4" fmla="*/ 228600 h 1654175"/>
                <a:gd name="connsiteX5" fmla="*/ 1228725 w 1228725"/>
                <a:gd name="connsiteY5" fmla="*/ 0 h 1654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8725" h="1654175">
                  <a:moveTo>
                    <a:pt x="0" y="1654175"/>
                  </a:moveTo>
                  <a:lnTo>
                    <a:pt x="0" y="1400175"/>
                  </a:lnTo>
                  <a:lnTo>
                    <a:pt x="482600" y="1400175"/>
                  </a:lnTo>
                  <a:lnTo>
                    <a:pt x="482600" y="228600"/>
                  </a:lnTo>
                  <a:lnTo>
                    <a:pt x="1228725" y="228600"/>
                  </a:lnTo>
                  <a:lnTo>
                    <a:pt x="122872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6" name="Freihandform 895">
              <a:extLst>
                <a:ext uri="{FF2B5EF4-FFF2-40B4-BE49-F238E27FC236}">
                  <a16:creationId xmlns:a16="http://schemas.microsoft.com/office/drawing/2014/main" id="{46627720-7E61-DC4F-ACF0-824BEF0C1218}"/>
                </a:ext>
              </a:extLst>
            </p:cNvPr>
            <p:cNvSpPr/>
            <p:nvPr/>
          </p:nvSpPr>
          <p:spPr>
            <a:xfrm>
              <a:off x="4191000" y="3838575"/>
              <a:ext cx="625475" cy="1031875"/>
            </a:xfrm>
            <a:custGeom>
              <a:avLst/>
              <a:gdLst>
                <a:gd name="connsiteX0" fmla="*/ 0 w 625475"/>
                <a:gd name="connsiteY0" fmla="*/ 1031875 h 1031875"/>
                <a:gd name="connsiteX1" fmla="*/ 0 w 625475"/>
                <a:gd name="connsiteY1" fmla="*/ 819150 h 1031875"/>
                <a:gd name="connsiteX2" fmla="*/ 498475 w 625475"/>
                <a:gd name="connsiteY2" fmla="*/ 819150 h 1031875"/>
                <a:gd name="connsiteX3" fmla="*/ 498475 w 625475"/>
                <a:gd name="connsiteY3" fmla="*/ 0 h 1031875"/>
                <a:gd name="connsiteX4" fmla="*/ 625475 w 625475"/>
                <a:gd name="connsiteY4" fmla="*/ 0 h 103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475" h="1031875">
                  <a:moveTo>
                    <a:pt x="0" y="1031875"/>
                  </a:moveTo>
                  <a:lnTo>
                    <a:pt x="0" y="819150"/>
                  </a:lnTo>
                  <a:lnTo>
                    <a:pt x="498475" y="819150"/>
                  </a:lnTo>
                  <a:lnTo>
                    <a:pt x="498475" y="0"/>
                  </a:lnTo>
                  <a:lnTo>
                    <a:pt x="6254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7" name="Freihandform 896">
              <a:extLst>
                <a:ext uri="{FF2B5EF4-FFF2-40B4-BE49-F238E27FC236}">
                  <a16:creationId xmlns:a16="http://schemas.microsoft.com/office/drawing/2014/main" id="{5440AF5A-E100-1842-AB12-713BFBCAEAD4}"/>
                </a:ext>
              </a:extLst>
            </p:cNvPr>
            <p:cNvSpPr/>
            <p:nvPr/>
          </p:nvSpPr>
          <p:spPr>
            <a:xfrm>
              <a:off x="4257675" y="4524375"/>
              <a:ext cx="1082675" cy="346075"/>
            </a:xfrm>
            <a:custGeom>
              <a:avLst/>
              <a:gdLst>
                <a:gd name="connsiteX0" fmla="*/ 0 w 1082675"/>
                <a:gd name="connsiteY0" fmla="*/ 346075 h 346075"/>
                <a:gd name="connsiteX1" fmla="*/ 0 w 1082675"/>
                <a:gd name="connsiteY1" fmla="*/ 190500 h 346075"/>
                <a:gd name="connsiteX2" fmla="*/ 1082675 w 1082675"/>
                <a:gd name="connsiteY2" fmla="*/ 190500 h 346075"/>
                <a:gd name="connsiteX3" fmla="*/ 1082675 w 1082675"/>
                <a:gd name="connsiteY3" fmla="*/ 0 h 346075"/>
              </a:gdLst>
              <a:ahLst/>
              <a:cxnLst>
                <a:cxn ang="0">
                  <a:pos x="connsiteX0" y="connsiteY0"/>
                </a:cxn>
                <a:cxn ang="0">
                  <a:pos x="connsiteX1" y="connsiteY1"/>
                </a:cxn>
                <a:cxn ang="0">
                  <a:pos x="connsiteX2" y="connsiteY2"/>
                </a:cxn>
                <a:cxn ang="0">
                  <a:pos x="connsiteX3" y="connsiteY3"/>
                </a:cxn>
              </a:cxnLst>
              <a:rect l="l" t="t" r="r" b="b"/>
              <a:pathLst>
                <a:path w="1082675" h="346075">
                  <a:moveTo>
                    <a:pt x="0" y="346075"/>
                  </a:moveTo>
                  <a:lnTo>
                    <a:pt x="0" y="190500"/>
                  </a:lnTo>
                  <a:lnTo>
                    <a:pt x="1082675" y="190500"/>
                  </a:lnTo>
                  <a:lnTo>
                    <a:pt x="10826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8" name="Freihandform 897">
              <a:extLst>
                <a:ext uri="{FF2B5EF4-FFF2-40B4-BE49-F238E27FC236}">
                  <a16:creationId xmlns:a16="http://schemas.microsoft.com/office/drawing/2014/main" id="{FEE1D360-41D1-D24E-8723-B2C07DCD648A}"/>
                </a:ext>
              </a:extLst>
            </p:cNvPr>
            <p:cNvSpPr/>
            <p:nvPr/>
          </p:nvSpPr>
          <p:spPr>
            <a:xfrm>
              <a:off x="4333875" y="2717800"/>
              <a:ext cx="2298700" cy="2149475"/>
            </a:xfrm>
            <a:custGeom>
              <a:avLst/>
              <a:gdLst>
                <a:gd name="connsiteX0" fmla="*/ 0 w 2298700"/>
                <a:gd name="connsiteY0" fmla="*/ 2149475 h 2149475"/>
                <a:gd name="connsiteX1" fmla="*/ 0 w 2298700"/>
                <a:gd name="connsiteY1" fmla="*/ 2047875 h 2149475"/>
                <a:gd name="connsiteX2" fmla="*/ 1870075 w 2298700"/>
                <a:gd name="connsiteY2" fmla="*/ 2047875 h 2149475"/>
                <a:gd name="connsiteX3" fmla="*/ 1870075 w 2298700"/>
                <a:gd name="connsiteY3" fmla="*/ 285750 h 2149475"/>
                <a:gd name="connsiteX4" fmla="*/ 2298700 w 2298700"/>
                <a:gd name="connsiteY4" fmla="*/ 285750 h 2149475"/>
                <a:gd name="connsiteX5" fmla="*/ 2298700 w 2298700"/>
                <a:gd name="connsiteY5" fmla="*/ 0 h 214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8700" h="2149475">
                  <a:moveTo>
                    <a:pt x="0" y="2149475"/>
                  </a:moveTo>
                  <a:lnTo>
                    <a:pt x="0" y="2047875"/>
                  </a:lnTo>
                  <a:lnTo>
                    <a:pt x="1870075" y="2047875"/>
                  </a:lnTo>
                  <a:lnTo>
                    <a:pt x="1870075" y="285750"/>
                  </a:lnTo>
                  <a:lnTo>
                    <a:pt x="2298700" y="285750"/>
                  </a:lnTo>
                  <a:lnTo>
                    <a:pt x="22987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99" name="Freihandform 898">
              <a:extLst>
                <a:ext uri="{FF2B5EF4-FFF2-40B4-BE49-F238E27FC236}">
                  <a16:creationId xmlns:a16="http://schemas.microsoft.com/office/drawing/2014/main" id="{9AEDE69E-7C5F-1348-B542-C73F0BD7190E}"/>
                </a:ext>
              </a:extLst>
            </p:cNvPr>
            <p:cNvSpPr/>
            <p:nvPr/>
          </p:nvSpPr>
          <p:spPr>
            <a:xfrm>
              <a:off x="3024000" y="4478400"/>
              <a:ext cx="5083200" cy="1162800"/>
            </a:xfrm>
            <a:custGeom>
              <a:avLst/>
              <a:gdLst>
                <a:gd name="connsiteX0" fmla="*/ 5083200 w 5083200"/>
                <a:gd name="connsiteY0" fmla="*/ 1162800 h 1162800"/>
                <a:gd name="connsiteX1" fmla="*/ 5083200 w 5083200"/>
                <a:gd name="connsiteY1" fmla="*/ 982800 h 1162800"/>
                <a:gd name="connsiteX2" fmla="*/ 234000 w 5083200"/>
                <a:gd name="connsiteY2" fmla="*/ 982800 h 1162800"/>
                <a:gd name="connsiteX3" fmla="*/ 234000 w 5083200"/>
                <a:gd name="connsiteY3" fmla="*/ 0 h 1162800"/>
                <a:gd name="connsiteX4" fmla="*/ 0 w 5083200"/>
                <a:gd name="connsiteY4" fmla="*/ 0 h 1162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3200" h="1162800">
                  <a:moveTo>
                    <a:pt x="5083200" y="1162800"/>
                  </a:moveTo>
                  <a:lnTo>
                    <a:pt x="5083200" y="982800"/>
                  </a:lnTo>
                  <a:lnTo>
                    <a:pt x="234000" y="982800"/>
                  </a:lnTo>
                  <a:lnTo>
                    <a:pt x="234000"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0" name="Freihandform 899">
              <a:extLst>
                <a:ext uri="{FF2B5EF4-FFF2-40B4-BE49-F238E27FC236}">
                  <a16:creationId xmlns:a16="http://schemas.microsoft.com/office/drawing/2014/main" id="{65404186-1A18-AE41-BA5C-6982745AB173}"/>
                </a:ext>
              </a:extLst>
            </p:cNvPr>
            <p:cNvSpPr/>
            <p:nvPr/>
          </p:nvSpPr>
          <p:spPr>
            <a:xfrm>
              <a:off x="4003200" y="5166000"/>
              <a:ext cx="0" cy="579600"/>
            </a:xfrm>
            <a:custGeom>
              <a:avLst/>
              <a:gdLst>
                <a:gd name="connsiteX0" fmla="*/ 0 w 0"/>
                <a:gd name="connsiteY0" fmla="*/ 0 h 579600"/>
                <a:gd name="connsiteX1" fmla="*/ 0 w 0"/>
                <a:gd name="connsiteY1" fmla="*/ 579600 h 579600"/>
              </a:gdLst>
              <a:ahLst/>
              <a:cxnLst>
                <a:cxn ang="0">
                  <a:pos x="connsiteX0" y="connsiteY0"/>
                </a:cxn>
                <a:cxn ang="0">
                  <a:pos x="connsiteX1" y="connsiteY1"/>
                </a:cxn>
              </a:cxnLst>
              <a:rect l="l" t="t" r="r" b="b"/>
              <a:pathLst>
                <a:path h="579600">
                  <a:moveTo>
                    <a:pt x="0" y="0"/>
                  </a:moveTo>
                  <a:lnTo>
                    <a:pt x="0" y="57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1" name="Freihandform 900">
              <a:extLst>
                <a:ext uri="{FF2B5EF4-FFF2-40B4-BE49-F238E27FC236}">
                  <a16:creationId xmlns:a16="http://schemas.microsoft.com/office/drawing/2014/main" id="{EF3F57EE-2588-4A4D-B0E5-CFD1C49DFB52}"/>
                </a:ext>
              </a:extLst>
            </p:cNvPr>
            <p:cNvSpPr/>
            <p:nvPr/>
          </p:nvSpPr>
          <p:spPr>
            <a:xfrm>
              <a:off x="5338800" y="3906000"/>
              <a:ext cx="0" cy="385200"/>
            </a:xfrm>
            <a:custGeom>
              <a:avLst/>
              <a:gdLst>
                <a:gd name="connsiteX0" fmla="*/ 0 w 0"/>
                <a:gd name="connsiteY0" fmla="*/ 385200 h 385200"/>
                <a:gd name="connsiteX1" fmla="*/ 0 w 0"/>
                <a:gd name="connsiteY1" fmla="*/ 0 h 385200"/>
              </a:gdLst>
              <a:ahLst/>
              <a:cxnLst>
                <a:cxn ang="0">
                  <a:pos x="connsiteX0" y="connsiteY0"/>
                </a:cxn>
                <a:cxn ang="0">
                  <a:pos x="connsiteX1" y="connsiteY1"/>
                </a:cxn>
              </a:cxnLst>
              <a:rect l="l" t="t" r="r" b="b"/>
              <a:pathLst>
                <a:path h="385200">
                  <a:moveTo>
                    <a:pt x="0" y="38520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2" name="Freihandform 901">
              <a:extLst>
                <a:ext uri="{FF2B5EF4-FFF2-40B4-BE49-F238E27FC236}">
                  <a16:creationId xmlns:a16="http://schemas.microsoft.com/office/drawing/2014/main" id="{A553C6FD-629E-174B-9458-AA9D4334680C}"/>
                </a:ext>
              </a:extLst>
            </p:cNvPr>
            <p:cNvSpPr/>
            <p:nvPr/>
          </p:nvSpPr>
          <p:spPr>
            <a:xfrm>
              <a:off x="5346000" y="2505600"/>
              <a:ext cx="0" cy="482400"/>
            </a:xfrm>
            <a:custGeom>
              <a:avLst/>
              <a:gdLst>
                <a:gd name="connsiteX0" fmla="*/ 0 w 0"/>
                <a:gd name="connsiteY0" fmla="*/ 0 h 482400"/>
                <a:gd name="connsiteX1" fmla="*/ 0 w 0"/>
                <a:gd name="connsiteY1" fmla="*/ 482400 h 482400"/>
              </a:gdLst>
              <a:ahLst/>
              <a:cxnLst>
                <a:cxn ang="0">
                  <a:pos x="connsiteX0" y="connsiteY0"/>
                </a:cxn>
                <a:cxn ang="0">
                  <a:pos x="connsiteX1" y="connsiteY1"/>
                </a:cxn>
              </a:cxnLst>
              <a:rect l="l" t="t" r="r" b="b"/>
              <a:pathLst>
                <a:path h="482400">
                  <a:moveTo>
                    <a:pt x="0" y="0"/>
                  </a:moveTo>
                  <a:lnTo>
                    <a:pt x="0" y="48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3" name="Freihandform 902">
              <a:extLst>
                <a:ext uri="{FF2B5EF4-FFF2-40B4-BE49-F238E27FC236}">
                  <a16:creationId xmlns:a16="http://schemas.microsoft.com/office/drawing/2014/main" id="{4855059B-6FFB-F049-8ACB-80BB6B3BFCDD}"/>
                </a:ext>
              </a:extLst>
            </p:cNvPr>
            <p:cNvSpPr/>
            <p:nvPr/>
          </p:nvSpPr>
          <p:spPr>
            <a:xfrm>
              <a:off x="5670000" y="2618910"/>
              <a:ext cx="662400" cy="369090"/>
            </a:xfrm>
            <a:custGeom>
              <a:avLst/>
              <a:gdLst>
                <a:gd name="connsiteX0" fmla="*/ 0 w 662400"/>
                <a:gd name="connsiteY0" fmla="*/ 385200 h 385200"/>
                <a:gd name="connsiteX1" fmla="*/ 0 w 662400"/>
                <a:gd name="connsiteY1" fmla="*/ 0 h 385200"/>
                <a:gd name="connsiteX2" fmla="*/ 662400 w 662400"/>
                <a:gd name="connsiteY2" fmla="*/ 0 h 385200"/>
              </a:gdLst>
              <a:ahLst/>
              <a:cxnLst>
                <a:cxn ang="0">
                  <a:pos x="connsiteX0" y="connsiteY0"/>
                </a:cxn>
                <a:cxn ang="0">
                  <a:pos x="connsiteX1" y="connsiteY1"/>
                </a:cxn>
                <a:cxn ang="0">
                  <a:pos x="connsiteX2" y="connsiteY2"/>
                </a:cxn>
              </a:cxnLst>
              <a:rect l="l" t="t" r="r" b="b"/>
              <a:pathLst>
                <a:path w="662400" h="385200">
                  <a:moveTo>
                    <a:pt x="0" y="385200"/>
                  </a:moveTo>
                  <a:lnTo>
                    <a:pt x="0" y="0"/>
                  </a:lnTo>
                  <a:lnTo>
                    <a:pt x="662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4" name="Freihandform 903">
              <a:extLst>
                <a:ext uri="{FF2B5EF4-FFF2-40B4-BE49-F238E27FC236}">
                  <a16:creationId xmlns:a16="http://schemas.microsoft.com/office/drawing/2014/main" id="{EBB6389F-3371-684C-B26B-15C236F8CE4C}"/>
                </a:ext>
              </a:extLst>
            </p:cNvPr>
            <p:cNvSpPr/>
            <p:nvPr/>
          </p:nvSpPr>
          <p:spPr>
            <a:xfrm>
              <a:off x="5464800" y="1814400"/>
              <a:ext cx="554400" cy="3999600"/>
            </a:xfrm>
            <a:custGeom>
              <a:avLst/>
              <a:gdLst>
                <a:gd name="connsiteX0" fmla="*/ 118800 w 554400"/>
                <a:gd name="connsiteY0" fmla="*/ 0 h 3999600"/>
                <a:gd name="connsiteX1" fmla="*/ 118800 w 554400"/>
                <a:gd name="connsiteY1" fmla="*/ 288000 h 3999600"/>
                <a:gd name="connsiteX2" fmla="*/ 554400 w 554400"/>
                <a:gd name="connsiteY2" fmla="*/ 288000 h 3999600"/>
                <a:gd name="connsiteX3" fmla="*/ 554400 w 554400"/>
                <a:gd name="connsiteY3" fmla="*/ 3711600 h 3999600"/>
                <a:gd name="connsiteX4" fmla="*/ 0 w 554400"/>
                <a:gd name="connsiteY4" fmla="*/ 3711600 h 3999600"/>
                <a:gd name="connsiteX5" fmla="*/ 0 w 554400"/>
                <a:gd name="connsiteY5" fmla="*/ 3999600 h 399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4400" h="3999600">
                  <a:moveTo>
                    <a:pt x="118800" y="0"/>
                  </a:moveTo>
                  <a:lnTo>
                    <a:pt x="118800" y="288000"/>
                  </a:lnTo>
                  <a:lnTo>
                    <a:pt x="554400" y="288000"/>
                  </a:lnTo>
                  <a:lnTo>
                    <a:pt x="554400" y="3711600"/>
                  </a:lnTo>
                  <a:lnTo>
                    <a:pt x="0" y="3711600"/>
                  </a:lnTo>
                  <a:lnTo>
                    <a:pt x="0" y="399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5" name="Freihandform 904">
              <a:extLst>
                <a:ext uri="{FF2B5EF4-FFF2-40B4-BE49-F238E27FC236}">
                  <a16:creationId xmlns:a16="http://schemas.microsoft.com/office/drawing/2014/main" id="{09E96EC8-8202-3746-9DAA-4AFB020C4D88}"/>
                </a:ext>
              </a:extLst>
            </p:cNvPr>
            <p:cNvSpPr/>
            <p:nvPr/>
          </p:nvSpPr>
          <p:spPr>
            <a:xfrm>
              <a:off x="5918400" y="4442400"/>
              <a:ext cx="766800" cy="460800"/>
            </a:xfrm>
            <a:custGeom>
              <a:avLst/>
              <a:gdLst>
                <a:gd name="connsiteX0" fmla="*/ 0 w 766800"/>
                <a:gd name="connsiteY0" fmla="*/ 0 h 460800"/>
                <a:gd name="connsiteX1" fmla="*/ 766800 w 766800"/>
                <a:gd name="connsiteY1" fmla="*/ 0 h 460800"/>
                <a:gd name="connsiteX2" fmla="*/ 766800 w 766800"/>
                <a:gd name="connsiteY2" fmla="*/ 460800 h 460800"/>
              </a:gdLst>
              <a:ahLst/>
              <a:cxnLst>
                <a:cxn ang="0">
                  <a:pos x="connsiteX0" y="connsiteY0"/>
                </a:cxn>
                <a:cxn ang="0">
                  <a:pos x="connsiteX1" y="connsiteY1"/>
                </a:cxn>
                <a:cxn ang="0">
                  <a:pos x="connsiteX2" y="connsiteY2"/>
                </a:cxn>
              </a:cxnLst>
              <a:rect l="l" t="t" r="r" b="b"/>
              <a:pathLst>
                <a:path w="766800" h="460800">
                  <a:moveTo>
                    <a:pt x="0" y="0"/>
                  </a:moveTo>
                  <a:lnTo>
                    <a:pt x="766800" y="0"/>
                  </a:lnTo>
                  <a:lnTo>
                    <a:pt x="766800" y="460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6" name="Freihandform 905">
              <a:extLst>
                <a:ext uri="{FF2B5EF4-FFF2-40B4-BE49-F238E27FC236}">
                  <a16:creationId xmlns:a16="http://schemas.microsoft.com/office/drawing/2014/main" id="{048872C2-0CD1-FB48-BDB8-306B0741DFF3}"/>
                </a:ext>
              </a:extLst>
            </p:cNvPr>
            <p:cNvSpPr/>
            <p:nvPr/>
          </p:nvSpPr>
          <p:spPr>
            <a:xfrm>
              <a:off x="5918400" y="2718000"/>
              <a:ext cx="658800" cy="1663200"/>
            </a:xfrm>
            <a:custGeom>
              <a:avLst/>
              <a:gdLst>
                <a:gd name="connsiteX0" fmla="*/ 0 w 658800"/>
                <a:gd name="connsiteY0" fmla="*/ 1663200 h 1663200"/>
                <a:gd name="connsiteX1" fmla="*/ 230400 w 658800"/>
                <a:gd name="connsiteY1" fmla="*/ 1663200 h 1663200"/>
                <a:gd name="connsiteX2" fmla="*/ 230400 w 658800"/>
                <a:gd name="connsiteY2" fmla="*/ 169200 h 1663200"/>
                <a:gd name="connsiteX3" fmla="*/ 658800 w 658800"/>
                <a:gd name="connsiteY3" fmla="*/ 169200 h 1663200"/>
                <a:gd name="connsiteX4" fmla="*/ 658800 w 658800"/>
                <a:gd name="connsiteY4" fmla="*/ 0 h 166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8800" h="1663200">
                  <a:moveTo>
                    <a:pt x="0" y="1663200"/>
                  </a:moveTo>
                  <a:lnTo>
                    <a:pt x="230400" y="1663200"/>
                  </a:lnTo>
                  <a:lnTo>
                    <a:pt x="230400" y="169200"/>
                  </a:lnTo>
                  <a:lnTo>
                    <a:pt x="658800" y="169200"/>
                  </a:lnTo>
                  <a:lnTo>
                    <a:pt x="6588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7" name="Freihandform 906">
              <a:extLst>
                <a:ext uri="{FF2B5EF4-FFF2-40B4-BE49-F238E27FC236}">
                  <a16:creationId xmlns:a16="http://schemas.microsoft.com/office/drawing/2014/main" id="{AE38941B-888C-AF49-8867-3C786A7BE37B}"/>
                </a:ext>
              </a:extLst>
            </p:cNvPr>
            <p:cNvSpPr/>
            <p:nvPr/>
          </p:nvSpPr>
          <p:spPr>
            <a:xfrm>
              <a:off x="5666400" y="1821600"/>
              <a:ext cx="792000" cy="1422000"/>
            </a:xfrm>
            <a:custGeom>
              <a:avLst/>
              <a:gdLst>
                <a:gd name="connsiteX0" fmla="*/ 792000 w 792000"/>
                <a:gd name="connsiteY0" fmla="*/ 1422000 h 1422000"/>
                <a:gd name="connsiteX1" fmla="*/ 792000 w 792000"/>
                <a:gd name="connsiteY1" fmla="*/ 964800 h 1422000"/>
                <a:gd name="connsiteX2" fmla="*/ 536400 w 792000"/>
                <a:gd name="connsiteY2" fmla="*/ 964800 h 1422000"/>
                <a:gd name="connsiteX3" fmla="*/ 536400 w 792000"/>
                <a:gd name="connsiteY3" fmla="*/ 468000 h 1422000"/>
                <a:gd name="connsiteX4" fmla="*/ 777600 w 792000"/>
                <a:gd name="connsiteY4" fmla="*/ 468000 h 1422000"/>
                <a:gd name="connsiteX5" fmla="*/ 777600 w 792000"/>
                <a:gd name="connsiteY5" fmla="*/ 201600 h 1422000"/>
                <a:gd name="connsiteX6" fmla="*/ 0 w 792000"/>
                <a:gd name="connsiteY6" fmla="*/ 201600 h 1422000"/>
                <a:gd name="connsiteX7" fmla="*/ 0 w 792000"/>
                <a:gd name="connsiteY7" fmla="*/ 0 h 142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2000" h="1422000">
                  <a:moveTo>
                    <a:pt x="792000" y="1422000"/>
                  </a:moveTo>
                  <a:lnTo>
                    <a:pt x="792000" y="964800"/>
                  </a:lnTo>
                  <a:lnTo>
                    <a:pt x="536400" y="964800"/>
                  </a:lnTo>
                  <a:lnTo>
                    <a:pt x="536400" y="468000"/>
                  </a:lnTo>
                  <a:lnTo>
                    <a:pt x="777600" y="468000"/>
                  </a:lnTo>
                  <a:lnTo>
                    <a:pt x="777600" y="201600"/>
                  </a:lnTo>
                  <a:lnTo>
                    <a:pt x="0" y="20160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8" name="Freihandform 907">
              <a:extLst>
                <a:ext uri="{FF2B5EF4-FFF2-40B4-BE49-F238E27FC236}">
                  <a16:creationId xmlns:a16="http://schemas.microsoft.com/office/drawing/2014/main" id="{CC5483C7-6216-2B48-8A09-C1609347965E}"/>
                </a:ext>
              </a:extLst>
            </p:cNvPr>
            <p:cNvSpPr/>
            <p:nvPr/>
          </p:nvSpPr>
          <p:spPr>
            <a:xfrm>
              <a:off x="5886000" y="1814400"/>
              <a:ext cx="766800" cy="1922400"/>
            </a:xfrm>
            <a:custGeom>
              <a:avLst/>
              <a:gdLst>
                <a:gd name="connsiteX0" fmla="*/ 766800 w 766800"/>
                <a:gd name="connsiteY0" fmla="*/ 0 h 1922400"/>
                <a:gd name="connsiteX1" fmla="*/ 766800 w 766800"/>
                <a:gd name="connsiteY1" fmla="*/ 288000 h 1922400"/>
                <a:gd name="connsiteX2" fmla="*/ 194400 w 766800"/>
                <a:gd name="connsiteY2" fmla="*/ 288000 h 1922400"/>
                <a:gd name="connsiteX3" fmla="*/ 194400 w 766800"/>
                <a:gd name="connsiteY3" fmla="*/ 1922400 h 1922400"/>
                <a:gd name="connsiteX4" fmla="*/ 0 w 766800"/>
                <a:gd name="connsiteY4" fmla="*/ 1922400 h 192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6800" h="1922400">
                  <a:moveTo>
                    <a:pt x="766800" y="0"/>
                  </a:moveTo>
                  <a:lnTo>
                    <a:pt x="766800" y="288000"/>
                  </a:lnTo>
                  <a:lnTo>
                    <a:pt x="194400" y="288000"/>
                  </a:lnTo>
                  <a:lnTo>
                    <a:pt x="194400" y="1922400"/>
                  </a:lnTo>
                  <a:lnTo>
                    <a:pt x="0" y="192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9" name="Freihandform 908">
              <a:extLst>
                <a:ext uri="{FF2B5EF4-FFF2-40B4-BE49-F238E27FC236}">
                  <a16:creationId xmlns:a16="http://schemas.microsoft.com/office/drawing/2014/main" id="{42BE551F-24DB-3548-8C68-DAEB3B900617}"/>
                </a:ext>
              </a:extLst>
            </p:cNvPr>
            <p:cNvSpPr/>
            <p:nvPr/>
          </p:nvSpPr>
          <p:spPr>
            <a:xfrm>
              <a:off x="6717600" y="1814400"/>
              <a:ext cx="0" cy="608400"/>
            </a:xfrm>
            <a:custGeom>
              <a:avLst/>
              <a:gdLst>
                <a:gd name="connsiteX0" fmla="*/ 0 w 0"/>
                <a:gd name="connsiteY0" fmla="*/ 0 h 608400"/>
                <a:gd name="connsiteX1" fmla="*/ 0 w 0"/>
                <a:gd name="connsiteY1" fmla="*/ 608400 h 608400"/>
              </a:gdLst>
              <a:ahLst/>
              <a:cxnLst>
                <a:cxn ang="0">
                  <a:pos x="connsiteX0" y="connsiteY0"/>
                </a:cxn>
                <a:cxn ang="0">
                  <a:pos x="connsiteX1" y="connsiteY1"/>
                </a:cxn>
              </a:cxnLst>
              <a:rect l="l" t="t" r="r" b="b"/>
              <a:pathLst>
                <a:path h="608400">
                  <a:moveTo>
                    <a:pt x="0" y="0"/>
                  </a:moveTo>
                  <a:lnTo>
                    <a:pt x="0" y="608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0" name="Freihandform 909">
              <a:extLst>
                <a:ext uri="{FF2B5EF4-FFF2-40B4-BE49-F238E27FC236}">
                  <a16:creationId xmlns:a16="http://schemas.microsoft.com/office/drawing/2014/main" id="{B0380A95-DB38-9446-A1A1-1FE648058E09}"/>
                </a:ext>
              </a:extLst>
            </p:cNvPr>
            <p:cNvSpPr/>
            <p:nvPr/>
          </p:nvSpPr>
          <p:spPr>
            <a:xfrm>
              <a:off x="6732000" y="1810800"/>
              <a:ext cx="460800" cy="1432800"/>
            </a:xfrm>
            <a:custGeom>
              <a:avLst/>
              <a:gdLst>
                <a:gd name="connsiteX0" fmla="*/ 46800 w 460800"/>
                <a:gd name="connsiteY0" fmla="*/ 0 h 1432800"/>
                <a:gd name="connsiteX1" fmla="*/ 46800 w 460800"/>
                <a:gd name="connsiteY1" fmla="*/ 464400 h 1432800"/>
                <a:gd name="connsiteX2" fmla="*/ 460800 w 460800"/>
                <a:gd name="connsiteY2" fmla="*/ 464400 h 1432800"/>
                <a:gd name="connsiteX3" fmla="*/ 460800 w 460800"/>
                <a:gd name="connsiteY3" fmla="*/ 1292400 h 1432800"/>
                <a:gd name="connsiteX4" fmla="*/ 0 w 460800"/>
                <a:gd name="connsiteY4" fmla="*/ 1292400 h 1432800"/>
                <a:gd name="connsiteX5" fmla="*/ 0 w 460800"/>
                <a:gd name="connsiteY5" fmla="*/ 1432800 h 143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0800" h="1432800">
                  <a:moveTo>
                    <a:pt x="46800" y="0"/>
                  </a:moveTo>
                  <a:lnTo>
                    <a:pt x="46800" y="464400"/>
                  </a:lnTo>
                  <a:lnTo>
                    <a:pt x="460800" y="464400"/>
                  </a:lnTo>
                  <a:lnTo>
                    <a:pt x="460800" y="1292400"/>
                  </a:lnTo>
                  <a:lnTo>
                    <a:pt x="0" y="1292400"/>
                  </a:lnTo>
                  <a:lnTo>
                    <a:pt x="0" y="1432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1" name="Freihandform 910">
              <a:extLst>
                <a:ext uri="{FF2B5EF4-FFF2-40B4-BE49-F238E27FC236}">
                  <a16:creationId xmlns:a16="http://schemas.microsoft.com/office/drawing/2014/main" id="{A89B3A05-163D-954C-B83D-5FECCCDB740D}"/>
                </a:ext>
              </a:extLst>
            </p:cNvPr>
            <p:cNvSpPr/>
            <p:nvPr/>
          </p:nvSpPr>
          <p:spPr>
            <a:xfrm>
              <a:off x="6793200" y="1810800"/>
              <a:ext cx="457200" cy="2160000"/>
            </a:xfrm>
            <a:custGeom>
              <a:avLst/>
              <a:gdLst>
                <a:gd name="connsiteX0" fmla="*/ 43200 w 457200"/>
                <a:gd name="connsiteY0" fmla="*/ 0 h 2160000"/>
                <a:gd name="connsiteX1" fmla="*/ 43200 w 457200"/>
                <a:gd name="connsiteY1" fmla="*/ 417600 h 2160000"/>
                <a:gd name="connsiteX2" fmla="*/ 457200 w 457200"/>
                <a:gd name="connsiteY2" fmla="*/ 417600 h 2160000"/>
                <a:gd name="connsiteX3" fmla="*/ 457200 w 457200"/>
                <a:gd name="connsiteY3" fmla="*/ 1990800 h 2160000"/>
                <a:gd name="connsiteX4" fmla="*/ 0 w 457200"/>
                <a:gd name="connsiteY4" fmla="*/ 1990800 h 2160000"/>
                <a:gd name="connsiteX5" fmla="*/ 0 w 457200"/>
                <a:gd name="connsiteY5" fmla="*/ 2160000 h 21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 h="2160000">
                  <a:moveTo>
                    <a:pt x="43200" y="0"/>
                  </a:moveTo>
                  <a:lnTo>
                    <a:pt x="43200" y="417600"/>
                  </a:lnTo>
                  <a:lnTo>
                    <a:pt x="457200" y="417600"/>
                  </a:lnTo>
                  <a:lnTo>
                    <a:pt x="457200" y="1990800"/>
                  </a:lnTo>
                  <a:lnTo>
                    <a:pt x="0" y="1990800"/>
                  </a:lnTo>
                  <a:lnTo>
                    <a:pt x="0" y="216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2" name="Freihandform 911">
              <a:extLst>
                <a:ext uri="{FF2B5EF4-FFF2-40B4-BE49-F238E27FC236}">
                  <a16:creationId xmlns:a16="http://schemas.microsoft.com/office/drawing/2014/main" id="{A6896791-C320-EA44-91FD-15B46C02C532}"/>
                </a:ext>
              </a:extLst>
            </p:cNvPr>
            <p:cNvSpPr/>
            <p:nvPr/>
          </p:nvSpPr>
          <p:spPr>
            <a:xfrm>
              <a:off x="6897600" y="1814400"/>
              <a:ext cx="838800" cy="2505600"/>
            </a:xfrm>
            <a:custGeom>
              <a:avLst/>
              <a:gdLst>
                <a:gd name="connsiteX0" fmla="*/ 0 w 838800"/>
                <a:gd name="connsiteY0" fmla="*/ 0 h 2505600"/>
                <a:gd name="connsiteX1" fmla="*/ 0 w 838800"/>
                <a:gd name="connsiteY1" fmla="*/ 370800 h 2505600"/>
                <a:gd name="connsiteX2" fmla="*/ 403200 w 838800"/>
                <a:gd name="connsiteY2" fmla="*/ 370800 h 2505600"/>
                <a:gd name="connsiteX3" fmla="*/ 403200 w 838800"/>
                <a:gd name="connsiteY3" fmla="*/ 2505600 h 2505600"/>
                <a:gd name="connsiteX4" fmla="*/ 838800 w 838800"/>
                <a:gd name="connsiteY4" fmla="*/ 2505600 h 250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800" h="2505600">
                  <a:moveTo>
                    <a:pt x="0" y="0"/>
                  </a:moveTo>
                  <a:lnTo>
                    <a:pt x="0" y="370800"/>
                  </a:lnTo>
                  <a:lnTo>
                    <a:pt x="403200" y="370800"/>
                  </a:lnTo>
                  <a:lnTo>
                    <a:pt x="403200" y="2505600"/>
                  </a:lnTo>
                  <a:lnTo>
                    <a:pt x="838800" y="2505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3" name="Freihandform 912">
              <a:extLst>
                <a:ext uri="{FF2B5EF4-FFF2-40B4-BE49-F238E27FC236}">
                  <a16:creationId xmlns:a16="http://schemas.microsoft.com/office/drawing/2014/main" id="{0B88120D-7AB4-974D-B5A1-3495DE6D1D0A}"/>
                </a:ext>
              </a:extLst>
            </p:cNvPr>
            <p:cNvSpPr/>
            <p:nvPr/>
          </p:nvSpPr>
          <p:spPr>
            <a:xfrm>
              <a:off x="6962400" y="1810800"/>
              <a:ext cx="1134000" cy="558000"/>
            </a:xfrm>
            <a:custGeom>
              <a:avLst/>
              <a:gdLst>
                <a:gd name="connsiteX0" fmla="*/ 0 w 1134000"/>
                <a:gd name="connsiteY0" fmla="*/ 0 h 558000"/>
                <a:gd name="connsiteX1" fmla="*/ 0 w 1134000"/>
                <a:gd name="connsiteY1" fmla="*/ 331200 h 558000"/>
                <a:gd name="connsiteX2" fmla="*/ 1134000 w 1134000"/>
                <a:gd name="connsiteY2" fmla="*/ 331200 h 558000"/>
                <a:gd name="connsiteX3" fmla="*/ 1134000 w 1134000"/>
                <a:gd name="connsiteY3" fmla="*/ 558000 h 558000"/>
              </a:gdLst>
              <a:ahLst/>
              <a:cxnLst>
                <a:cxn ang="0">
                  <a:pos x="connsiteX0" y="connsiteY0"/>
                </a:cxn>
                <a:cxn ang="0">
                  <a:pos x="connsiteX1" y="connsiteY1"/>
                </a:cxn>
                <a:cxn ang="0">
                  <a:pos x="connsiteX2" y="connsiteY2"/>
                </a:cxn>
                <a:cxn ang="0">
                  <a:pos x="connsiteX3" y="connsiteY3"/>
                </a:cxn>
              </a:cxnLst>
              <a:rect l="l" t="t" r="r" b="b"/>
              <a:pathLst>
                <a:path w="1134000" h="558000">
                  <a:moveTo>
                    <a:pt x="0" y="0"/>
                  </a:moveTo>
                  <a:lnTo>
                    <a:pt x="0" y="331200"/>
                  </a:lnTo>
                  <a:lnTo>
                    <a:pt x="1134000" y="331200"/>
                  </a:lnTo>
                  <a:lnTo>
                    <a:pt x="1134000" y="558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4" name="Freihandform 913">
              <a:extLst>
                <a:ext uri="{FF2B5EF4-FFF2-40B4-BE49-F238E27FC236}">
                  <a16:creationId xmlns:a16="http://schemas.microsoft.com/office/drawing/2014/main" id="{9AD50A0C-D21D-C244-A387-456DD5C21D38}"/>
                </a:ext>
              </a:extLst>
            </p:cNvPr>
            <p:cNvSpPr/>
            <p:nvPr/>
          </p:nvSpPr>
          <p:spPr>
            <a:xfrm>
              <a:off x="5749200" y="1814400"/>
              <a:ext cx="774000" cy="604800"/>
            </a:xfrm>
            <a:custGeom>
              <a:avLst/>
              <a:gdLst>
                <a:gd name="connsiteX0" fmla="*/ 0 w 774000"/>
                <a:gd name="connsiteY0" fmla="*/ 0 h 604800"/>
                <a:gd name="connsiteX1" fmla="*/ 0 w 774000"/>
                <a:gd name="connsiteY1" fmla="*/ 158400 h 604800"/>
                <a:gd name="connsiteX2" fmla="*/ 774000 w 774000"/>
                <a:gd name="connsiteY2" fmla="*/ 158400 h 604800"/>
                <a:gd name="connsiteX3" fmla="*/ 774000 w 774000"/>
                <a:gd name="connsiteY3" fmla="*/ 604800 h 604800"/>
              </a:gdLst>
              <a:ahLst/>
              <a:cxnLst>
                <a:cxn ang="0">
                  <a:pos x="connsiteX0" y="connsiteY0"/>
                </a:cxn>
                <a:cxn ang="0">
                  <a:pos x="connsiteX1" y="connsiteY1"/>
                </a:cxn>
                <a:cxn ang="0">
                  <a:pos x="connsiteX2" y="connsiteY2"/>
                </a:cxn>
                <a:cxn ang="0">
                  <a:pos x="connsiteX3" y="connsiteY3"/>
                </a:cxn>
              </a:cxnLst>
              <a:rect l="l" t="t" r="r" b="b"/>
              <a:pathLst>
                <a:path w="774000" h="604800">
                  <a:moveTo>
                    <a:pt x="0" y="0"/>
                  </a:moveTo>
                  <a:lnTo>
                    <a:pt x="0" y="158400"/>
                  </a:lnTo>
                  <a:lnTo>
                    <a:pt x="774000" y="158400"/>
                  </a:lnTo>
                  <a:lnTo>
                    <a:pt x="774000" y="604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5" name="Freihandform 914">
              <a:extLst>
                <a:ext uri="{FF2B5EF4-FFF2-40B4-BE49-F238E27FC236}">
                  <a16:creationId xmlns:a16="http://schemas.microsoft.com/office/drawing/2014/main" id="{E24EC429-EE59-7E47-9B7D-6DA83E9EF335}"/>
                </a:ext>
              </a:extLst>
            </p:cNvPr>
            <p:cNvSpPr/>
            <p:nvPr/>
          </p:nvSpPr>
          <p:spPr>
            <a:xfrm>
              <a:off x="5824800" y="1810800"/>
              <a:ext cx="1915200" cy="1749600"/>
            </a:xfrm>
            <a:custGeom>
              <a:avLst/>
              <a:gdLst>
                <a:gd name="connsiteX0" fmla="*/ 0 w 1915200"/>
                <a:gd name="connsiteY0" fmla="*/ 0 h 1749600"/>
                <a:gd name="connsiteX1" fmla="*/ 0 w 1915200"/>
                <a:gd name="connsiteY1" fmla="*/ 111600 h 1749600"/>
                <a:gd name="connsiteX2" fmla="*/ 1533600 w 1915200"/>
                <a:gd name="connsiteY2" fmla="*/ 111600 h 1749600"/>
                <a:gd name="connsiteX3" fmla="*/ 1533600 w 1915200"/>
                <a:gd name="connsiteY3" fmla="*/ 1749600 h 1749600"/>
                <a:gd name="connsiteX4" fmla="*/ 1915200 w 1915200"/>
                <a:gd name="connsiteY4" fmla="*/ 1749600 h 174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5200" h="1749600">
                  <a:moveTo>
                    <a:pt x="0" y="0"/>
                  </a:moveTo>
                  <a:lnTo>
                    <a:pt x="0" y="111600"/>
                  </a:lnTo>
                  <a:lnTo>
                    <a:pt x="1533600" y="111600"/>
                  </a:lnTo>
                  <a:lnTo>
                    <a:pt x="1533600" y="1749600"/>
                  </a:lnTo>
                  <a:lnTo>
                    <a:pt x="1915200" y="174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6" name="Freihandform 915">
              <a:extLst>
                <a:ext uri="{FF2B5EF4-FFF2-40B4-BE49-F238E27FC236}">
                  <a16:creationId xmlns:a16="http://schemas.microsoft.com/office/drawing/2014/main" id="{60926289-BDAB-C747-92DE-1266F37B35B3}"/>
                </a:ext>
              </a:extLst>
            </p:cNvPr>
            <p:cNvSpPr/>
            <p:nvPr/>
          </p:nvSpPr>
          <p:spPr>
            <a:xfrm>
              <a:off x="5886000" y="3780000"/>
              <a:ext cx="511200" cy="1123200"/>
            </a:xfrm>
            <a:custGeom>
              <a:avLst/>
              <a:gdLst>
                <a:gd name="connsiteX0" fmla="*/ 0 w 511200"/>
                <a:gd name="connsiteY0" fmla="*/ 0 h 1123200"/>
                <a:gd name="connsiteX1" fmla="*/ 511200 w 511200"/>
                <a:gd name="connsiteY1" fmla="*/ 0 h 1123200"/>
                <a:gd name="connsiteX2" fmla="*/ 511200 w 511200"/>
                <a:gd name="connsiteY2" fmla="*/ 1123200 h 1123200"/>
              </a:gdLst>
              <a:ahLst/>
              <a:cxnLst>
                <a:cxn ang="0">
                  <a:pos x="connsiteX0" y="connsiteY0"/>
                </a:cxn>
                <a:cxn ang="0">
                  <a:pos x="connsiteX1" y="connsiteY1"/>
                </a:cxn>
                <a:cxn ang="0">
                  <a:pos x="connsiteX2" y="connsiteY2"/>
                </a:cxn>
              </a:cxnLst>
              <a:rect l="l" t="t" r="r" b="b"/>
              <a:pathLst>
                <a:path w="511200" h="1123200">
                  <a:moveTo>
                    <a:pt x="0" y="0"/>
                  </a:moveTo>
                  <a:lnTo>
                    <a:pt x="511200" y="0"/>
                  </a:lnTo>
                  <a:lnTo>
                    <a:pt x="511200" y="11232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7" name="Freihandform 916">
              <a:extLst>
                <a:ext uri="{FF2B5EF4-FFF2-40B4-BE49-F238E27FC236}">
                  <a16:creationId xmlns:a16="http://schemas.microsoft.com/office/drawing/2014/main" id="{7EE64C5F-C1BA-EE40-95A0-19435376DEFC}"/>
                </a:ext>
              </a:extLst>
            </p:cNvPr>
            <p:cNvSpPr/>
            <p:nvPr/>
          </p:nvSpPr>
          <p:spPr>
            <a:xfrm>
              <a:off x="5544000" y="3837600"/>
              <a:ext cx="540000" cy="1976400"/>
            </a:xfrm>
            <a:custGeom>
              <a:avLst/>
              <a:gdLst>
                <a:gd name="connsiteX0" fmla="*/ 334800 w 540000"/>
                <a:gd name="connsiteY0" fmla="*/ 0 h 1976400"/>
                <a:gd name="connsiteX1" fmla="*/ 540000 w 540000"/>
                <a:gd name="connsiteY1" fmla="*/ 0 h 1976400"/>
                <a:gd name="connsiteX2" fmla="*/ 540000 w 540000"/>
                <a:gd name="connsiteY2" fmla="*/ 1738800 h 1976400"/>
                <a:gd name="connsiteX3" fmla="*/ 0 w 540000"/>
                <a:gd name="connsiteY3" fmla="*/ 1738800 h 1976400"/>
                <a:gd name="connsiteX4" fmla="*/ 0 w 540000"/>
                <a:gd name="connsiteY4" fmla="*/ 1976400 h 19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000" h="1976400">
                  <a:moveTo>
                    <a:pt x="334800" y="0"/>
                  </a:moveTo>
                  <a:lnTo>
                    <a:pt x="540000" y="0"/>
                  </a:lnTo>
                  <a:lnTo>
                    <a:pt x="540000" y="1738800"/>
                  </a:lnTo>
                  <a:lnTo>
                    <a:pt x="0" y="1738800"/>
                  </a:lnTo>
                  <a:lnTo>
                    <a:pt x="0" y="1976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8" name="Freihandform 917">
              <a:extLst>
                <a:ext uri="{FF2B5EF4-FFF2-40B4-BE49-F238E27FC236}">
                  <a16:creationId xmlns:a16="http://schemas.microsoft.com/office/drawing/2014/main" id="{E7C442E6-5035-B547-927E-9466E0285532}"/>
                </a:ext>
              </a:extLst>
            </p:cNvPr>
            <p:cNvSpPr/>
            <p:nvPr/>
          </p:nvSpPr>
          <p:spPr>
            <a:xfrm>
              <a:off x="5346000" y="1044000"/>
              <a:ext cx="2757600" cy="442800"/>
            </a:xfrm>
            <a:custGeom>
              <a:avLst/>
              <a:gdLst>
                <a:gd name="connsiteX0" fmla="*/ 0 w 2757600"/>
                <a:gd name="connsiteY0" fmla="*/ 0 h 442800"/>
                <a:gd name="connsiteX1" fmla="*/ 0 w 2757600"/>
                <a:gd name="connsiteY1" fmla="*/ 273600 h 442800"/>
                <a:gd name="connsiteX2" fmla="*/ 2757600 w 2757600"/>
                <a:gd name="connsiteY2" fmla="*/ 273600 h 442800"/>
                <a:gd name="connsiteX3" fmla="*/ 2757600 w 2757600"/>
                <a:gd name="connsiteY3" fmla="*/ 442800 h 442800"/>
              </a:gdLst>
              <a:ahLst/>
              <a:cxnLst>
                <a:cxn ang="0">
                  <a:pos x="connsiteX0" y="connsiteY0"/>
                </a:cxn>
                <a:cxn ang="0">
                  <a:pos x="connsiteX1" y="connsiteY1"/>
                </a:cxn>
                <a:cxn ang="0">
                  <a:pos x="connsiteX2" y="connsiteY2"/>
                </a:cxn>
                <a:cxn ang="0">
                  <a:pos x="connsiteX3" y="connsiteY3"/>
                </a:cxn>
              </a:cxnLst>
              <a:rect l="l" t="t" r="r" b="b"/>
              <a:pathLst>
                <a:path w="2757600" h="442800">
                  <a:moveTo>
                    <a:pt x="0" y="0"/>
                  </a:moveTo>
                  <a:lnTo>
                    <a:pt x="0" y="273600"/>
                  </a:lnTo>
                  <a:lnTo>
                    <a:pt x="2757600" y="273600"/>
                  </a:lnTo>
                  <a:lnTo>
                    <a:pt x="2757600" y="442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9" name="Freihandform 918">
              <a:extLst>
                <a:ext uri="{FF2B5EF4-FFF2-40B4-BE49-F238E27FC236}">
                  <a16:creationId xmlns:a16="http://schemas.microsoft.com/office/drawing/2014/main" id="{0312D6BB-2146-C141-9FE5-CCB160AC968F}"/>
                </a:ext>
              </a:extLst>
            </p:cNvPr>
            <p:cNvSpPr/>
            <p:nvPr/>
          </p:nvSpPr>
          <p:spPr>
            <a:xfrm>
              <a:off x="7109999" y="896400"/>
              <a:ext cx="297313" cy="1638838"/>
            </a:xfrm>
            <a:custGeom>
              <a:avLst/>
              <a:gdLst>
                <a:gd name="connsiteX0" fmla="*/ 50400 w 291600"/>
                <a:gd name="connsiteY0" fmla="*/ 0 h 1656000"/>
                <a:gd name="connsiteX1" fmla="*/ 291600 w 291600"/>
                <a:gd name="connsiteY1" fmla="*/ 0 h 1656000"/>
                <a:gd name="connsiteX2" fmla="*/ 291600 w 291600"/>
                <a:gd name="connsiteY2" fmla="*/ 1656000 h 1656000"/>
                <a:gd name="connsiteX3" fmla="*/ 0 w 291600"/>
                <a:gd name="connsiteY3" fmla="*/ 1656000 h 1656000"/>
              </a:gdLst>
              <a:ahLst/>
              <a:cxnLst>
                <a:cxn ang="0">
                  <a:pos x="connsiteX0" y="connsiteY0"/>
                </a:cxn>
                <a:cxn ang="0">
                  <a:pos x="connsiteX1" y="connsiteY1"/>
                </a:cxn>
                <a:cxn ang="0">
                  <a:pos x="connsiteX2" y="connsiteY2"/>
                </a:cxn>
                <a:cxn ang="0">
                  <a:pos x="connsiteX3" y="connsiteY3"/>
                </a:cxn>
              </a:cxnLst>
              <a:rect l="l" t="t" r="r" b="b"/>
              <a:pathLst>
                <a:path w="291600" h="1656000">
                  <a:moveTo>
                    <a:pt x="50400" y="0"/>
                  </a:moveTo>
                  <a:lnTo>
                    <a:pt x="291600" y="0"/>
                  </a:lnTo>
                  <a:lnTo>
                    <a:pt x="291600" y="1656000"/>
                  </a:lnTo>
                  <a:lnTo>
                    <a:pt x="0" y="1656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0" name="Freihandform 919">
              <a:extLst>
                <a:ext uri="{FF2B5EF4-FFF2-40B4-BE49-F238E27FC236}">
                  <a16:creationId xmlns:a16="http://schemas.microsoft.com/office/drawing/2014/main" id="{5FE2D680-1E95-E844-95F3-C63B71536D14}"/>
                </a:ext>
              </a:extLst>
            </p:cNvPr>
            <p:cNvSpPr/>
            <p:nvPr/>
          </p:nvSpPr>
          <p:spPr>
            <a:xfrm>
              <a:off x="7106400" y="892800"/>
              <a:ext cx="583200" cy="1710000"/>
            </a:xfrm>
            <a:custGeom>
              <a:avLst/>
              <a:gdLst>
                <a:gd name="connsiteX0" fmla="*/ 583200 w 583200"/>
                <a:gd name="connsiteY0" fmla="*/ 0 h 1710000"/>
                <a:gd name="connsiteX1" fmla="*/ 370800 w 583200"/>
                <a:gd name="connsiteY1" fmla="*/ 0 h 1710000"/>
                <a:gd name="connsiteX2" fmla="*/ 370800 w 583200"/>
                <a:gd name="connsiteY2" fmla="*/ 1710000 h 1710000"/>
                <a:gd name="connsiteX3" fmla="*/ 0 w 583200"/>
                <a:gd name="connsiteY3" fmla="*/ 1710000 h 1710000"/>
              </a:gdLst>
              <a:ahLst/>
              <a:cxnLst>
                <a:cxn ang="0">
                  <a:pos x="connsiteX0" y="connsiteY0"/>
                </a:cxn>
                <a:cxn ang="0">
                  <a:pos x="connsiteX1" y="connsiteY1"/>
                </a:cxn>
                <a:cxn ang="0">
                  <a:pos x="connsiteX2" y="connsiteY2"/>
                </a:cxn>
                <a:cxn ang="0">
                  <a:pos x="connsiteX3" y="connsiteY3"/>
                </a:cxn>
              </a:cxnLst>
              <a:rect l="l" t="t" r="r" b="b"/>
              <a:pathLst>
                <a:path w="583200" h="1710000">
                  <a:moveTo>
                    <a:pt x="583200" y="0"/>
                  </a:moveTo>
                  <a:lnTo>
                    <a:pt x="370800" y="0"/>
                  </a:lnTo>
                  <a:lnTo>
                    <a:pt x="370800" y="1710000"/>
                  </a:lnTo>
                  <a:lnTo>
                    <a:pt x="0" y="171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1" name="Freihandform 920">
              <a:extLst>
                <a:ext uri="{FF2B5EF4-FFF2-40B4-BE49-F238E27FC236}">
                  <a16:creationId xmlns:a16="http://schemas.microsoft.com/office/drawing/2014/main" id="{0B10FCAE-A664-E64C-8B4E-FA601E4EF6B8}"/>
                </a:ext>
              </a:extLst>
            </p:cNvPr>
            <p:cNvSpPr/>
            <p:nvPr/>
          </p:nvSpPr>
          <p:spPr>
            <a:xfrm>
              <a:off x="5799600" y="1376233"/>
              <a:ext cx="2181600" cy="142967"/>
            </a:xfrm>
            <a:custGeom>
              <a:avLst/>
              <a:gdLst>
                <a:gd name="connsiteX0" fmla="*/ 0 w 2181600"/>
                <a:gd name="connsiteY0" fmla="*/ 115200 h 115200"/>
                <a:gd name="connsiteX1" fmla="*/ 0 w 2181600"/>
                <a:gd name="connsiteY1" fmla="*/ 0 h 115200"/>
                <a:gd name="connsiteX2" fmla="*/ 2181600 w 2181600"/>
                <a:gd name="connsiteY2" fmla="*/ 0 h 115200"/>
                <a:gd name="connsiteX3" fmla="*/ 2181600 w 2181600"/>
                <a:gd name="connsiteY3" fmla="*/ 90000 h 115200"/>
              </a:gdLst>
              <a:ahLst/>
              <a:cxnLst>
                <a:cxn ang="0">
                  <a:pos x="connsiteX0" y="connsiteY0"/>
                </a:cxn>
                <a:cxn ang="0">
                  <a:pos x="connsiteX1" y="connsiteY1"/>
                </a:cxn>
                <a:cxn ang="0">
                  <a:pos x="connsiteX2" y="connsiteY2"/>
                </a:cxn>
                <a:cxn ang="0">
                  <a:pos x="connsiteX3" y="connsiteY3"/>
                </a:cxn>
              </a:cxnLst>
              <a:rect l="l" t="t" r="r" b="b"/>
              <a:pathLst>
                <a:path w="2181600" h="115200">
                  <a:moveTo>
                    <a:pt x="0" y="115200"/>
                  </a:moveTo>
                  <a:lnTo>
                    <a:pt x="0" y="0"/>
                  </a:lnTo>
                  <a:lnTo>
                    <a:pt x="2181600" y="0"/>
                  </a:lnTo>
                  <a:lnTo>
                    <a:pt x="2181600" y="9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2" name="Freihandform 921">
              <a:extLst>
                <a:ext uri="{FF2B5EF4-FFF2-40B4-BE49-F238E27FC236}">
                  <a16:creationId xmlns:a16="http://schemas.microsoft.com/office/drawing/2014/main" id="{7EA17DA9-6769-A941-9F6F-EB1E0F9CD755}"/>
                </a:ext>
              </a:extLst>
            </p:cNvPr>
            <p:cNvSpPr/>
            <p:nvPr/>
          </p:nvSpPr>
          <p:spPr>
            <a:xfrm>
              <a:off x="7156800" y="1695600"/>
              <a:ext cx="457200" cy="0"/>
            </a:xfrm>
            <a:custGeom>
              <a:avLst/>
              <a:gdLst>
                <a:gd name="connsiteX0" fmla="*/ 457200 w 457200"/>
                <a:gd name="connsiteY0" fmla="*/ 0 h 0"/>
                <a:gd name="connsiteX1" fmla="*/ 0 w 457200"/>
                <a:gd name="connsiteY1" fmla="*/ 0 h 0"/>
              </a:gdLst>
              <a:ahLst/>
              <a:cxnLst>
                <a:cxn ang="0">
                  <a:pos x="connsiteX0" y="connsiteY0"/>
                </a:cxn>
                <a:cxn ang="0">
                  <a:pos x="connsiteX1" y="connsiteY1"/>
                </a:cxn>
              </a:cxnLst>
              <a:rect l="l" t="t" r="r" b="b"/>
              <a:pathLst>
                <a:path w="457200">
                  <a:moveTo>
                    <a:pt x="457200" y="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3" name="Freihandform 922">
              <a:extLst>
                <a:ext uri="{FF2B5EF4-FFF2-40B4-BE49-F238E27FC236}">
                  <a16:creationId xmlns:a16="http://schemas.microsoft.com/office/drawing/2014/main" id="{968CD1CA-6878-6846-9F02-0757A1DABB52}"/>
                </a:ext>
              </a:extLst>
            </p:cNvPr>
            <p:cNvSpPr/>
            <p:nvPr/>
          </p:nvSpPr>
          <p:spPr>
            <a:xfrm>
              <a:off x="5486400" y="1051200"/>
              <a:ext cx="1238400" cy="464400"/>
            </a:xfrm>
            <a:custGeom>
              <a:avLst/>
              <a:gdLst>
                <a:gd name="connsiteX0" fmla="*/ 0 w 1238400"/>
                <a:gd name="connsiteY0" fmla="*/ 464400 h 464400"/>
                <a:gd name="connsiteX1" fmla="*/ 0 w 1238400"/>
                <a:gd name="connsiteY1" fmla="*/ 122400 h 464400"/>
                <a:gd name="connsiteX2" fmla="*/ 1238400 w 1238400"/>
                <a:gd name="connsiteY2" fmla="*/ 122400 h 464400"/>
                <a:gd name="connsiteX3" fmla="*/ 1238400 w 1238400"/>
                <a:gd name="connsiteY3" fmla="*/ 0 h 464400"/>
              </a:gdLst>
              <a:ahLst/>
              <a:cxnLst>
                <a:cxn ang="0">
                  <a:pos x="connsiteX0" y="connsiteY0"/>
                </a:cxn>
                <a:cxn ang="0">
                  <a:pos x="connsiteX1" y="connsiteY1"/>
                </a:cxn>
                <a:cxn ang="0">
                  <a:pos x="connsiteX2" y="connsiteY2"/>
                </a:cxn>
                <a:cxn ang="0">
                  <a:pos x="connsiteX3" y="connsiteY3"/>
                </a:cxn>
              </a:cxnLst>
              <a:rect l="l" t="t" r="r" b="b"/>
              <a:pathLst>
                <a:path w="1238400" h="464400">
                  <a:moveTo>
                    <a:pt x="0" y="464400"/>
                  </a:moveTo>
                  <a:lnTo>
                    <a:pt x="0" y="122400"/>
                  </a:lnTo>
                  <a:lnTo>
                    <a:pt x="1238400" y="122400"/>
                  </a:lnTo>
                  <a:lnTo>
                    <a:pt x="1238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4" name="Freihandform 923">
              <a:extLst>
                <a:ext uri="{FF2B5EF4-FFF2-40B4-BE49-F238E27FC236}">
                  <a16:creationId xmlns:a16="http://schemas.microsoft.com/office/drawing/2014/main" id="{3F50A634-6BB1-FF4A-8D83-34FA03037AA5}"/>
                </a:ext>
              </a:extLst>
            </p:cNvPr>
            <p:cNvSpPr/>
            <p:nvPr/>
          </p:nvSpPr>
          <p:spPr>
            <a:xfrm>
              <a:off x="5554800" y="1051200"/>
              <a:ext cx="2545200" cy="464400"/>
            </a:xfrm>
            <a:custGeom>
              <a:avLst/>
              <a:gdLst>
                <a:gd name="connsiteX0" fmla="*/ 0 w 2545200"/>
                <a:gd name="connsiteY0" fmla="*/ 464400 h 464400"/>
                <a:gd name="connsiteX1" fmla="*/ 0 w 2545200"/>
                <a:gd name="connsiteY1" fmla="*/ 176400 h 464400"/>
                <a:gd name="connsiteX2" fmla="*/ 2545200 w 2545200"/>
                <a:gd name="connsiteY2" fmla="*/ 176400 h 464400"/>
                <a:gd name="connsiteX3" fmla="*/ 2545200 w 2545200"/>
                <a:gd name="connsiteY3" fmla="*/ 0 h 464400"/>
              </a:gdLst>
              <a:ahLst/>
              <a:cxnLst>
                <a:cxn ang="0">
                  <a:pos x="connsiteX0" y="connsiteY0"/>
                </a:cxn>
                <a:cxn ang="0">
                  <a:pos x="connsiteX1" y="connsiteY1"/>
                </a:cxn>
                <a:cxn ang="0">
                  <a:pos x="connsiteX2" y="connsiteY2"/>
                </a:cxn>
                <a:cxn ang="0">
                  <a:pos x="connsiteX3" y="connsiteY3"/>
                </a:cxn>
              </a:cxnLst>
              <a:rect l="l" t="t" r="r" b="b"/>
              <a:pathLst>
                <a:path w="2545200" h="464400">
                  <a:moveTo>
                    <a:pt x="0" y="464400"/>
                  </a:moveTo>
                  <a:lnTo>
                    <a:pt x="0" y="176400"/>
                  </a:lnTo>
                  <a:lnTo>
                    <a:pt x="2545200" y="176400"/>
                  </a:lnTo>
                  <a:lnTo>
                    <a:pt x="25452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5" name="Freihandform 924">
              <a:extLst>
                <a:ext uri="{FF2B5EF4-FFF2-40B4-BE49-F238E27FC236}">
                  <a16:creationId xmlns:a16="http://schemas.microsoft.com/office/drawing/2014/main" id="{1C2FA563-DCAE-3949-8D4A-8F6EA1ACBA64}"/>
                </a:ext>
              </a:extLst>
            </p:cNvPr>
            <p:cNvSpPr/>
            <p:nvPr/>
          </p:nvSpPr>
          <p:spPr>
            <a:xfrm>
              <a:off x="6825600" y="2721600"/>
              <a:ext cx="1292400" cy="684000"/>
            </a:xfrm>
            <a:custGeom>
              <a:avLst/>
              <a:gdLst>
                <a:gd name="connsiteX0" fmla="*/ 1292400 w 1292400"/>
                <a:gd name="connsiteY0" fmla="*/ 684000 h 684000"/>
                <a:gd name="connsiteX1" fmla="*/ 1292400 w 1292400"/>
                <a:gd name="connsiteY1" fmla="*/ 277200 h 684000"/>
                <a:gd name="connsiteX2" fmla="*/ 0 w 1292400"/>
                <a:gd name="connsiteY2" fmla="*/ 277200 h 684000"/>
                <a:gd name="connsiteX3" fmla="*/ 0 w 1292400"/>
                <a:gd name="connsiteY3" fmla="*/ 0 h 684000"/>
              </a:gdLst>
              <a:ahLst/>
              <a:cxnLst>
                <a:cxn ang="0">
                  <a:pos x="connsiteX0" y="connsiteY0"/>
                </a:cxn>
                <a:cxn ang="0">
                  <a:pos x="connsiteX1" y="connsiteY1"/>
                </a:cxn>
                <a:cxn ang="0">
                  <a:pos x="connsiteX2" y="connsiteY2"/>
                </a:cxn>
                <a:cxn ang="0">
                  <a:pos x="connsiteX3" y="connsiteY3"/>
                </a:cxn>
              </a:cxnLst>
              <a:rect l="l" t="t" r="r" b="b"/>
              <a:pathLst>
                <a:path w="1292400" h="684000">
                  <a:moveTo>
                    <a:pt x="1292400" y="684000"/>
                  </a:moveTo>
                  <a:lnTo>
                    <a:pt x="1292400" y="277200"/>
                  </a:lnTo>
                  <a:lnTo>
                    <a:pt x="0" y="27720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6" name="Freihandform 925">
              <a:extLst>
                <a:ext uri="{FF2B5EF4-FFF2-40B4-BE49-F238E27FC236}">
                  <a16:creationId xmlns:a16="http://schemas.microsoft.com/office/drawing/2014/main" id="{E50EFDE4-6BF6-884A-BA0F-E4D52275005E}"/>
                </a:ext>
              </a:extLst>
            </p:cNvPr>
            <p:cNvSpPr/>
            <p:nvPr/>
          </p:nvSpPr>
          <p:spPr>
            <a:xfrm>
              <a:off x="7146000" y="3711600"/>
              <a:ext cx="964800" cy="410400"/>
            </a:xfrm>
            <a:custGeom>
              <a:avLst/>
              <a:gdLst>
                <a:gd name="connsiteX0" fmla="*/ 0 w 964800"/>
                <a:gd name="connsiteY0" fmla="*/ 410400 h 410400"/>
                <a:gd name="connsiteX1" fmla="*/ 964800 w 964800"/>
                <a:gd name="connsiteY1" fmla="*/ 410400 h 410400"/>
                <a:gd name="connsiteX2" fmla="*/ 964800 w 964800"/>
                <a:gd name="connsiteY2" fmla="*/ 0 h 410400"/>
              </a:gdLst>
              <a:ahLst/>
              <a:cxnLst>
                <a:cxn ang="0">
                  <a:pos x="connsiteX0" y="connsiteY0"/>
                </a:cxn>
                <a:cxn ang="0">
                  <a:pos x="connsiteX1" y="connsiteY1"/>
                </a:cxn>
                <a:cxn ang="0">
                  <a:pos x="connsiteX2" y="connsiteY2"/>
                </a:cxn>
              </a:cxnLst>
              <a:rect l="l" t="t" r="r" b="b"/>
              <a:pathLst>
                <a:path w="964800" h="410400">
                  <a:moveTo>
                    <a:pt x="0" y="410400"/>
                  </a:moveTo>
                  <a:lnTo>
                    <a:pt x="964800" y="410400"/>
                  </a:lnTo>
                  <a:lnTo>
                    <a:pt x="9648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7" name="Freihandform 926">
              <a:extLst>
                <a:ext uri="{FF2B5EF4-FFF2-40B4-BE49-F238E27FC236}">
                  <a16:creationId xmlns:a16="http://schemas.microsoft.com/office/drawing/2014/main" id="{C50E217E-C729-894B-A56A-79BC72DD1DE8}"/>
                </a:ext>
              </a:extLst>
            </p:cNvPr>
            <p:cNvSpPr/>
            <p:nvPr/>
          </p:nvSpPr>
          <p:spPr>
            <a:xfrm>
              <a:off x="8114400" y="4460400"/>
              <a:ext cx="0" cy="435600"/>
            </a:xfrm>
            <a:custGeom>
              <a:avLst/>
              <a:gdLst>
                <a:gd name="connsiteX0" fmla="*/ 0 w 0"/>
                <a:gd name="connsiteY0" fmla="*/ 0 h 435600"/>
                <a:gd name="connsiteX1" fmla="*/ 0 w 0"/>
                <a:gd name="connsiteY1" fmla="*/ 435600 h 435600"/>
              </a:gdLst>
              <a:ahLst/>
              <a:cxnLst>
                <a:cxn ang="0">
                  <a:pos x="connsiteX0" y="connsiteY0"/>
                </a:cxn>
                <a:cxn ang="0">
                  <a:pos x="connsiteX1" y="connsiteY1"/>
                </a:cxn>
              </a:cxnLst>
              <a:rect l="l" t="t" r="r" b="b"/>
              <a:pathLst>
                <a:path h="435600">
                  <a:moveTo>
                    <a:pt x="0" y="0"/>
                  </a:moveTo>
                  <a:lnTo>
                    <a:pt x="0" y="435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8" name="Freihandform 927">
              <a:extLst>
                <a:ext uri="{FF2B5EF4-FFF2-40B4-BE49-F238E27FC236}">
                  <a16:creationId xmlns:a16="http://schemas.microsoft.com/office/drawing/2014/main" id="{276AF379-F79F-9B40-9EE7-E1C77549CB64}"/>
                </a:ext>
              </a:extLst>
            </p:cNvPr>
            <p:cNvSpPr/>
            <p:nvPr/>
          </p:nvSpPr>
          <p:spPr>
            <a:xfrm>
              <a:off x="4518000" y="5965200"/>
              <a:ext cx="360000" cy="0"/>
            </a:xfrm>
            <a:custGeom>
              <a:avLst/>
              <a:gdLst>
                <a:gd name="connsiteX0" fmla="*/ 0 w 360000"/>
                <a:gd name="connsiteY0" fmla="*/ 0 h 0"/>
                <a:gd name="connsiteX1" fmla="*/ 360000 w 360000"/>
                <a:gd name="connsiteY1" fmla="*/ 0 h 0"/>
              </a:gdLst>
              <a:ahLst/>
              <a:cxnLst>
                <a:cxn ang="0">
                  <a:pos x="connsiteX0" y="connsiteY0"/>
                </a:cxn>
                <a:cxn ang="0">
                  <a:pos x="connsiteX1" y="connsiteY1"/>
                </a:cxn>
              </a:cxnLst>
              <a:rect l="l" t="t" r="r" b="b"/>
              <a:pathLst>
                <a:path w="360000">
                  <a:moveTo>
                    <a:pt x="0" y="0"/>
                  </a:moveTo>
                  <a:lnTo>
                    <a:pt x="3600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9" name="Freihandform 928">
              <a:extLst>
                <a:ext uri="{FF2B5EF4-FFF2-40B4-BE49-F238E27FC236}">
                  <a16:creationId xmlns:a16="http://schemas.microsoft.com/office/drawing/2014/main" id="{CB3843F1-0462-4D4D-B991-5995CA7795E7}"/>
                </a:ext>
              </a:extLst>
            </p:cNvPr>
            <p:cNvSpPr/>
            <p:nvPr/>
          </p:nvSpPr>
          <p:spPr>
            <a:xfrm>
              <a:off x="5832000" y="5961600"/>
              <a:ext cx="381600" cy="0"/>
            </a:xfrm>
            <a:custGeom>
              <a:avLst/>
              <a:gdLst>
                <a:gd name="connsiteX0" fmla="*/ 0 w 381600"/>
                <a:gd name="connsiteY0" fmla="*/ 0 h 0"/>
                <a:gd name="connsiteX1" fmla="*/ 381600 w 381600"/>
                <a:gd name="connsiteY1" fmla="*/ 0 h 0"/>
              </a:gdLst>
              <a:ahLst/>
              <a:cxnLst>
                <a:cxn ang="0">
                  <a:pos x="connsiteX0" y="connsiteY0"/>
                </a:cxn>
                <a:cxn ang="0">
                  <a:pos x="connsiteX1" y="connsiteY1"/>
                </a:cxn>
              </a:cxnLst>
              <a:rect l="l" t="t" r="r" b="b"/>
              <a:pathLst>
                <a:path w="381600">
                  <a:moveTo>
                    <a:pt x="0" y="0"/>
                  </a:moveTo>
                  <a:lnTo>
                    <a:pt x="3816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30" name="Freihandform 929">
              <a:extLst>
                <a:ext uri="{FF2B5EF4-FFF2-40B4-BE49-F238E27FC236}">
                  <a16:creationId xmlns:a16="http://schemas.microsoft.com/office/drawing/2014/main" id="{9A0B7774-28A0-BF4D-B0B7-8FF9FC994EC5}"/>
                </a:ext>
              </a:extLst>
            </p:cNvPr>
            <p:cNvSpPr/>
            <p:nvPr/>
          </p:nvSpPr>
          <p:spPr>
            <a:xfrm>
              <a:off x="4518000" y="5745600"/>
              <a:ext cx="1692000" cy="158400"/>
            </a:xfrm>
            <a:custGeom>
              <a:avLst/>
              <a:gdLst>
                <a:gd name="connsiteX0" fmla="*/ 0 w 1692000"/>
                <a:gd name="connsiteY0" fmla="*/ 158400 h 158400"/>
                <a:gd name="connsiteX1" fmla="*/ 230400 w 1692000"/>
                <a:gd name="connsiteY1" fmla="*/ 158400 h 158400"/>
                <a:gd name="connsiteX2" fmla="*/ 230400 w 1692000"/>
                <a:gd name="connsiteY2" fmla="*/ 0 h 158400"/>
                <a:gd name="connsiteX3" fmla="*/ 1458000 w 1692000"/>
                <a:gd name="connsiteY3" fmla="*/ 0 h 158400"/>
                <a:gd name="connsiteX4" fmla="*/ 1458000 w 1692000"/>
                <a:gd name="connsiteY4" fmla="*/ 151200 h 158400"/>
                <a:gd name="connsiteX5" fmla="*/ 1692000 w 1692000"/>
                <a:gd name="connsiteY5" fmla="*/ 151200 h 15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92000" h="158400">
                  <a:moveTo>
                    <a:pt x="0" y="158400"/>
                  </a:moveTo>
                  <a:lnTo>
                    <a:pt x="230400" y="158400"/>
                  </a:lnTo>
                  <a:lnTo>
                    <a:pt x="230400" y="0"/>
                  </a:lnTo>
                  <a:lnTo>
                    <a:pt x="1458000" y="0"/>
                  </a:lnTo>
                  <a:lnTo>
                    <a:pt x="1458000" y="151200"/>
                  </a:lnTo>
                  <a:lnTo>
                    <a:pt x="1692000" y="1512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31" name="Freihandform 930">
              <a:extLst>
                <a:ext uri="{FF2B5EF4-FFF2-40B4-BE49-F238E27FC236}">
                  <a16:creationId xmlns:a16="http://schemas.microsoft.com/office/drawing/2014/main" id="{FB4BACD9-6E2D-5248-AA93-6E218FA5C5ED}"/>
                </a:ext>
              </a:extLst>
            </p:cNvPr>
            <p:cNvSpPr/>
            <p:nvPr/>
          </p:nvSpPr>
          <p:spPr>
            <a:xfrm>
              <a:off x="5641200" y="5688000"/>
              <a:ext cx="1972800" cy="162000"/>
            </a:xfrm>
            <a:custGeom>
              <a:avLst/>
              <a:gdLst>
                <a:gd name="connsiteX0" fmla="*/ 0 w 1972800"/>
                <a:gd name="connsiteY0" fmla="*/ 126000 h 162000"/>
                <a:gd name="connsiteX1" fmla="*/ 0 w 1972800"/>
                <a:gd name="connsiteY1" fmla="*/ 0 h 162000"/>
                <a:gd name="connsiteX2" fmla="*/ 1742400 w 1972800"/>
                <a:gd name="connsiteY2" fmla="*/ 0 h 162000"/>
                <a:gd name="connsiteX3" fmla="*/ 1742400 w 1972800"/>
                <a:gd name="connsiteY3" fmla="*/ 162000 h 162000"/>
                <a:gd name="connsiteX4" fmla="*/ 1972800 w 1972800"/>
                <a:gd name="connsiteY4" fmla="*/ 162000 h 1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800" h="162000">
                  <a:moveTo>
                    <a:pt x="0" y="126000"/>
                  </a:moveTo>
                  <a:lnTo>
                    <a:pt x="0" y="0"/>
                  </a:lnTo>
                  <a:lnTo>
                    <a:pt x="1742400" y="0"/>
                  </a:lnTo>
                  <a:lnTo>
                    <a:pt x="1742400" y="162000"/>
                  </a:lnTo>
                  <a:lnTo>
                    <a:pt x="1972800" y="162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932" name="Textfeld gelb">
            <a:extLst>
              <a:ext uri="{FF2B5EF4-FFF2-40B4-BE49-F238E27FC236}">
                <a16:creationId xmlns:a16="http://schemas.microsoft.com/office/drawing/2014/main" id="{E21C4E37-5FF5-1E4A-9B0A-AB56BC7EE440}"/>
              </a:ext>
            </a:extLst>
          </p:cNvPr>
          <p:cNvGrpSpPr>
            <a:grpSpLocks/>
          </p:cNvGrpSpPr>
          <p:nvPr/>
        </p:nvGrpSpPr>
        <p:grpSpPr bwMode="auto">
          <a:xfrm>
            <a:off x="701675" y="750888"/>
            <a:ext cx="2389188" cy="5287962"/>
            <a:chOff x="701675" y="751318"/>
            <a:chExt cx="2389775" cy="5287972"/>
          </a:xfrm>
        </p:grpSpPr>
        <p:sp>
          <p:nvSpPr>
            <p:cNvPr id="933" name="Abgerundetes Rechteck 2">
              <a:extLst>
                <a:ext uri="{FF2B5EF4-FFF2-40B4-BE49-F238E27FC236}">
                  <a16:creationId xmlns:a16="http://schemas.microsoft.com/office/drawing/2014/main" id="{BC31FE83-CDB3-CF4C-9A47-026F5EAD7AD0}"/>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934" name="Abgerundetes Rechteck 1264">
              <a:extLst>
                <a:ext uri="{FF2B5EF4-FFF2-40B4-BE49-F238E27FC236}">
                  <a16:creationId xmlns:a16="http://schemas.microsoft.com/office/drawing/2014/main" id="{19E9F2FA-7786-624F-85DF-29F2F8E20B45}"/>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935" name="Abgerundetes Rechteck 1266">
              <a:extLst>
                <a:ext uri="{FF2B5EF4-FFF2-40B4-BE49-F238E27FC236}">
                  <a16:creationId xmlns:a16="http://schemas.microsoft.com/office/drawing/2014/main" id="{F6D98CCF-61B8-8D4C-B5F5-F8C780C04205}"/>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936" name="Abgerundetes Rechteck 1267">
              <a:extLst>
                <a:ext uri="{FF2B5EF4-FFF2-40B4-BE49-F238E27FC236}">
                  <a16:creationId xmlns:a16="http://schemas.microsoft.com/office/drawing/2014/main" id="{711FA8B6-61C4-7344-9DD1-7075871794D4}"/>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937" name="Abgerundetes Rechteck 1268">
              <a:extLst>
                <a:ext uri="{FF2B5EF4-FFF2-40B4-BE49-F238E27FC236}">
                  <a16:creationId xmlns:a16="http://schemas.microsoft.com/office/drawing/2014/main" id="{A8CB3A89-B911-2644-B62B-250F3E5D82BA}"/>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938" name="Abgerundetes Rechteck 1269">
              <a:extLst>
                <a:ext uri="{FF2B5EF4-FFF2-40B4-BE49-F238E27FC236}">
                  <a16:creationId xmlns:a16="http://schemas.microsoft.com/office/drawing/2014/main" id="{23110EDF-B149-C242-8EB8-EBDEE5AE85AA}"/>
                </a:ext>
              </a:extLst>
            </p:cNvPr>
            <p:cNvSpPr/>
            <p:nvPr/>
          </p:nvSpPr>
          <p:spPr>
            <a:xfrm>
              <a:off x="966910" y="3944838"/>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Slums</a:t>
              </a:r>
            </a:p>
          </p:txBody>
        </p:sp>
        <p:sp>
          <p:nvSpPr>
            <p:cNvPr id="939" name="Abgerundetes Rechteck 1270">
              <a:extLst>
                <a:ext uri="{FF2B5EF4-FFF2-40B4-BE49-F238E27FC236}">
                  <a16:creationId xmlns:a16="http://schemas.microsoft.com/office/drawing/2014/main" id="{F4629099-1A13-6641-B692-29BE76412856}"/>
                </a:ext>
              </a:extLst>
            </p:cNvPr>
            <p:cNvSpPr/>
            <p:nvPr/>
          </p:nvSpPr>
          <p:spPr>
            <a:xfrm>
              <a:off x="930910" y="4547063"/>
              <a:ext cx="46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Umwelt-</a:t>
              </a:r>
            </a:p>
            <a:p>
              <a:pPr eaLnBrk="1" hangingPunct="1">
                <a:defRPr/>
              </a:pPr>
              <a:r>
                <a:rPr lang="de-DE" sz="750" dirty="0">
                  <a:solidFill>
                    <a:srgbClr val="000000"/>
                  </a:solidFill>
                </a:rPr>
                <a:t>flucht</a:t>
              </a:r>
            </a:p>
          </p:txBody>
        </p:sp>
        <p:sp>
          <p:nvSpPr>
            <p:cNvPr id="940" name="Abgerundetes Rechteck 1271">
              <a:extLst>
                <a:ext uri="{FF2B5EF4-FFF2-40B4-BE49-F238E27FC236}">
                  <a16:creationId xmlns:a16="http://schemas.microsoft.com/office/drawing/2014/main" id="{B5B7ABD6-875D-EF4D-AD22-622709E9DFEC}"/>
                </a:ext>
              </a:extLst>
            </p:cNvPr>
            <p:cNvSpPr/>
            <p:nvPr/>
          </p:nvSpPr>
          <p:spPr>
            <a:xfrm>
              <a:off x="885271" y="5223019"/>
              <a:ext cx="559279"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Krankheit</a:t>
              </a:r>
            </a:p>
          </p:txBody>
        </p:sp>
        <p:sp>
          <p:nvSpPr>
            <p:cNvPr id="941" name="Abgerundetes Rechteck 1272">
              <a:extLst>
                <a:ext uri="{FF2B5EF4-FFF2-40B4-BE49-F238E27FC236}">
                  <a16:creationId xmlns:a16="http://schemas.microsoft.com/office/drawing/2014/main" id="{8646B3FF-AA50-2E47-B03E-1561541F4E40}"/>
                </a:ext>
              </a:extLst>
            </p:cNvPr>
            <p:cNvSpPr/>
            <p:nvPr/>
          </p:nvSpPr>
          <p:spPr>
            <a:xfrm>
              <a:off x="966910" y="5823290"/>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Armut</a:t>
              </a:r>
            </a:p>
          </p:txBody>
        </p:sp>
        <p:sp>
          <p:nvSpPr>
            <p:cNvPr id="942" name="Abgerundetes Rechteck 1273">
              <a:extLst>
                <a:ext uri="{FF2B5EF4-FFF2-40B4-BE49-F238E27FC236}">
                  <a16:creationId xmlns:a16="http://schemas.microsoft.com/office/drawing/2014/main" id="{5ACB6760-0A89-5A45-9FB6-F3CF20612A9B}"/>
                </a:ext>
              </a:extLst>
            </p:cNvPr>
            <p:cNvSpPr/>
            <p:nvPr/>
          </p:nvSpPr>
          <p:spPr>
            <a:xfrm>
              <a:off x="2491553" y="5823290"/>
              <a:ext cx="468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Hunger</a:t>
              </a:r>
            </a:p>
          </p:txBody>
        </p:sp>
        <p:sp>
          <p:nvSpPr>
            <p:cNvPr id="943" name="Abgerundetes Rechteck 1274">
              <a:extLst>
                <a:ext uri="{FF2B5EF4-FFF2-40B4-BE49-F238E27FC236}">
                  <a16:creationId xmlns:a16="http://schemas.microsoft.com/office/drawing/2014/main" id="{1B5C0AB4-5064-C541-881B-6630CA211DC6}"/>
                </a:ext>
              </a:extLst>
            </p:cNvPr>
            <p:cNvSpPr/>
            <p:nvPr/>
          </p:nvSpPr>
          <p:spPr>
            <a:xfrm>
              <a:off x="2437553" y="5068888"/>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Konflikte,</a:t>
              </a:r>
            </a:p>
            <a:p>
              <a:pPr eaLnBrk="1" hangingPunct="1">
                <a:defRPr/>
              </a:pPr>
              <a:r>
                <a:rPr lang="de-DE" sz="750" dirty="0">
                  <a:solidFill>
                    <a:srgbClr val="000000"/>
                  </a:solidFill>
                </a:rPr>
                <a:t>Krieg</a:t>
              </a:r>
            </a:p>
          </p:txBody>
        </p:sp>
        <p:sp>
          <p:nvSpPr>
            <p:cNvPr id="944" name="Abgerundetes Rechteck 1275">
              <a:extLst>
                <a:ext uri="{FF2B5EF4-FFF2-40B4-BE49-F238E27FC236}">
                  <a16:creationId xmlns:a16="http://schemas.microsoft.com/office/drawing/2014/main" id="{51B2E474-88BD-FE49-AB64-B10F2D052350}"/>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945" name="Abgerundetes Rechteck 1276">
              <a:extLst>
                <a:ext uri="{FF2B5EF4-FFF2-40B4-BE49-F238E27FC236}">
                  <a16:creationId xmlns:a16="http://schemas.microsoft.com/office/drawing/2014/main" id="{D264D4AD-B9F2-294E-BAC6-73DD2E76B645}"/>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946" name="Textfeld orange">
            <a:extLst>
              <a:ext uri="{FF2B5EF4-FFF2-40B4-BE49-F238E27FC236}">
                <a16:creationId xmlns:a16="http://schemas.microsoft.com/office/drawing/2014/main" id="{C847BF07-8E78-9649-B4B4-E8F8A5737EB5}"/>
              </a:ext>
            </a:extLst>
          </p:cNvPr>
          <p:cNvGrpSpPr>
            <a:grpSpLocks/>
          </p:cNvGrpSpPr>
          <p:nvPr/>
        </p:nvGrpSpPr>
        <p:grpSpPr bwMode="auto">
          <a:xfrm>
            <a:off x="2293938" y="750888"/>
            <a:ext cx="2214562" cy="4410075"/>
            <a:chOff x="2293553" y="751318"/>
            <a:chExt cx="2215694" cy="4409182"/>
          </a:xfrm>
        </p:grpSpPr>
        <p:sp>
          <p:nvSpPr>
            <p:cNvPr id="947" name="Abgerundetes Rechteck 1278">
              <a:extLst>
                <a:ext uri="{FF2B5EF4-FFF2-40B4-BE49-F238E27FC236}">
                  <a16:creationId xmlns:a16="http://schemas.microsoft.com/office/drawing/2014/main" id="{4113D172-F99C-6B4D-BA48-74074488A235}"/>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948" name="Abgerundetes Rechteck 1279">
              <a:extLst>
                <a:ext uri="{FF2B5EF4-FFF2-40B4-BE49-F238E27FC236}">
                  <a16:creationId xmlns:a16="http://schemas.microsoft.com/office/drawing/2014/main" id="{2D46EA0B-9CDC-954D-B409-F6377208057D}"/>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949" name="Abgerundetes Rechteck 1280">
              <a:extLst>
                <a:ext uri="{FF2B5EF4-FFF2-40B4-BE49-F238E27FC236}">
                  <a16:creationId xmlns:a16="http://schemas.microsoft.com/office/drawing/2014/main" id="{53DA6BDD-485A-A04B-9CE3-FE68A8AABFA2}"/>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950" name="Abgerundetes Rechteck 1281">
              <a:extLst>
                <a:ext uri="{FF2B5EF4-FFF2-40B4-BE49-F238E27FC236}">
                  <a16:creationId xmlns:a16="http://schemas.microsoft.com/office/drawing/2014/main" id="{59C20CB6-8B94-BB4B-AB3B-BD3719399163}"/>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951" name="Abgerundetes Rechteck 1282">
              <a:extLst>
                <a:ext uri="{FF2B5EF4-FFF2-40B4-BE49-F238E27FC236}">
                  <a16:creationId xmlns:a16="http://schemas.microsoft.com/office/drawing/2014/main" id="{8B60701E-0486-C849-AFED-C196B1835A45}"/>
                </a:ext>
              </a:extLst>
            </p:cNvPr>
            <p:cNvSpPr/>
            <p:nvPr/>
          </p:nvSpPr>
          <p:spPr>
            <a:xfrm>
              <a:off x="3609247" y="751318"/>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Rohstoff-</a:t>
              </a:r>
            </a:p>
            <a:p>
              <a:pPr eaLnBrk="1" hangingPunct="1">
                <a:defRPr/>
              </a:pPr>
              <a:r>
                <a:rPr lang="de-DE" sz="750" dirty="0" err="1">
                  <a:solidFill>
                    <a:srgbClr val="000000"/>
                  </a:solidFill>
                </a:rPr>
                <a:t>verknappung</a:t>
              </a:r>
              <a:endParaRPr lang="de-DE" sz="750" dirty="0">
                <a:solidFill>
                  <a:srgbClr val="000000"/>
                </a:solidFill>
              </a:endParaRPr>
            </a:p>
          </p:txBody>
        </p:sp>
        <p:sp>
          <p:nvSpPr>
            <p:cNvPr id="952" name="Abgerundetes Rechteck 1283">
              <a:extLst>
                <a:ext uri="{FF2B5EF4-FFF2-40B4-BE49-F238E27FC236}">
                  <a16:creationId xmlns:a16="http://schemas.microsoft.com/office/drawing/2014/main" id="{980A3E34-1B42-A047-B2F8-D17B628644EE}"/>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953" name="Abgerundetes Rechteck 1284">
              <a:extLst>
                <a:ext uri="{FF2B5EF4-FFF2-40B4-BE49-F238E27FC236}">
                  <a16:creationId xmlns:a16="http://schemas.microsoft.com/office/drawing/2014/main" id="{BBF07772-A353-4546-AF10-3759CC8A9BC7}"/>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954" name="Abgerundetes Rechteck 1285">
              <a:extLst>
                <a:ext uri="{FF2B5EF4-FFF2-40B4-BE49-F238E27FC236}">
                  <a16:creationId xmlns:a16="http://schemas.microsoft.com/office/drawing/2014/main" id="{2A350EB4-B2B4-AE4D-8527-B2FABBDF400F}"/>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955" name="Abgerundetes Rechteck 1286">
              <a:extLst>
                <a:ext uri="{FF2B5EF4-FFF2-40B4-BE49-F238E27FC236}">
                  <a16:creationId xmlns:a16="http://schemas.microsoft.com/office/drawing/2014/main" id="{4DFBF900-745A-364D-81CE-CBC58E8515F0}"/>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sp>
          <p:nvSpPr>
            <p:cNvPr id="956" name="Abgerundetes Rechteck 1287">
              <a:extLst>
                <a:ext uri="{FF2B5EF4-FFF2-40B4-BE49-F238E27FC236}">
                  <a16:creationId xmlns:a16="http://schemas.microsoft.com/office/drawing/2014/main" id="{CB5AAD8A-6534-AE40-B14D-A098ED6B3841}"/>
                </a:ext>
              </a:extLst>
            </p:cNvPr>
            <p:cNvSpPr/>
            <p:nvPr/>
          </p:nvSpPr>
          <p:spPr>
            <a:xfrm>
              <a:off x="3501247" y="4872500"/>
              <a:ext cx="1008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nicht nachhaltiges</a:t>
              </a:r>
            </a:p>
            <a:p>
              <a:pPr eaLnBrk="1" hangingPunct="1">
                <a:defRPr/>
              </a:pPr>
              <a:r>
                <a:rPr lang="de-DE" sz="750" dirty="0">
                  <a:solidFill>
                    <a:srgbClr val="000000"/>
                  </a:solidFill>
                </a:rPr>
                <a:t>Wirtschaften</a:t>
              </a:r>
            </a:p>
          </p:txBody>
        </p:sp>
      </p:grpSp>
      <p:grpSp>
        <p:nvGrpSpPr>
          <p:cNvPr id="957" name="Textfeld braun">
            <a:extLst>
              <a:ext uri="{FF2B5EF4-FFF2-40B4-BE49-F238E27FC236}">
                <a16:creationId xmlns:a16="http://schemas.microsoft.com/office/drawing/2014/main" id="{FE961A3C-5F09-AB46-8BA9-455A267B8A24}"/>
              </a:ext>
            </a:extLst>
          </p:cNvPr>
          <p:cNvGrpSpPr>
            <a:grpSpLocks/>
          </p:cNvGrpSpPr>
          <p:nvPr/>
        </p:nvGrpSpPr>
        <p:grpSpPr bwMode="auto">
          <a:xfrm>
            <a:off x="3502025" y="5643563"/>
            <a:ext cx="5129213" cy="395287"/>
            <a:chOff x="3501247" y="5643290"/>
            <a:chExt cx="5130208" cy="396000"/>
          </a:xfrm>
        </p:grpSpPr>
        <p:sp>
          <p:nvSpPr>
            <p:cNvPr id="958" name="Abgerundetes Rechteck 1288">
              <a:extLst>
                <a:ext uri="{FF2B5EF4-FFF2-40B4-BE49-F238E27FC236}">
                  <a16:creationId xmlns:a16="http://schemas.microsoft.com/office/drawing/2014/main" id="{F1DB7D46-B62D-5241-981C-E4A4AFCBF482}"/>
                </a:ext>
              </a:extLst>
            </p:cNvPr>
            <p:cNvSpPr/>
            <p:nvPr/>
          </p:nvSpPr>
          <p:spPr>
            <a:xfrm>
              <a:off x="3501247" y="5751290"/>
              <a:ext cx="1008000" cy="288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Überbeanspruchung</a:t>
              </a:r>
            </a:p>
            <a:p>
              <a:pPr eaLnBrk="1" hangingPunct="1">
                <a:defRPr/>
              </a:pPr>
              <a:r>
                <a:rPr lang="de-DE" sz="750" dirty="0">
                  <a:solidFill>
                    <a:srgbClr val="000000"/>
                  </a:solidFill>
                </a:rPr>
                <a:t>von Böden</a:t>
              </a:r>
            </a:p>
          </p:txBody>
        </p:sp>
        <p:sp>
          <p:nvSpPr>
            <p:cNvPr id="959" name="Abgerundetes Rechteck 1289">
              <a:extLst>
                <a:ext uri="{FF2B5EF4-FFF2-40B4-BE49-F238E27FC236}">
                  <a16:creationId xmlns:a16="http://schemas.microsoft.com/office/drawing/2014/main" id="{5F075299-7786-2B45-B34B-034305156602}"/>
                </a:ext>
              </a:extLst>
            </p:cNvPr>
            <p:cNvSpPr/>
            <p:nvPr/>
          </p:nvSpPr>
          <p:spPr>
            <a:xfrm>
              <a:off x="4882948" y="5823290"/>
              <a:ext cx="936000" cy="216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Bodendegradation</a:t>
              </a:r>
            </a:p>
          </p:txBody>
        </p:sp>
        <p:sp>
          <p:nvSpPr>
            <p:cNvPr id="960" name="Abgerundetes Rechteck 1290">
              <a:extLst>
                <a:ext uri="{FF2B5EF4-FFF2-40B4-BE49-F238E27FC236}">
                  <a16:creationId xmlns:a16="http://schemas.microsoft.com/office/drawing/2014/main" id="{D42B5598-5C99-3044-9A9C-01BCDDDDC38A}"/>
                </a:ext>
              </a:extLst>
            </p:cNvPr>
            <p:cNvSpPr/>
            <p:nvPr/>
          </p:nvSpPr>
          <p:spPr>
            <a:xfrm>
              <a:off x="6218269" y="5751290"/>
              <a:ext cx="1008000" cy="288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Verlust von</a:t>
              </a:r>
            </a:p>
            <a:p>
              <a:pPr eaLnBrk="1" hangingPunct="1">
                <a:defRPr/>
              </a:pPr>
              <a:r>
                <a:rPr lang="de-DE" sz="750" dirty="0">
                  <a:solidFill>
                    <a:srgbClr val="000000"/>
                  </a:solidFill>
                </a:rPr>
                <a:t>Bodenfruchtbarkeit</a:t>
              </a:r>
            </a:p>
          </p:txBody>
        </p:sp>
        <p:sp>
          <p:nvSpPr>
            <p:cNvPr id="961" name="Abgerundetes Rechteck 1492">
              <a:extLst>
                <a:ext uri="{FF2B5EF4-FFF2-40B4-BE49-F238E27FC236}">
                  <a16:creationId xmlns:a16="http://schemas.microsoft.com/office/drawing/2014/main" id="{BFDC61BB-19CB-764C-8F99-475E736FD427}"/>
                </a:ext>
              </a:extLst>
            </p:cNvPr>
            <p:cNvSpPr/>
            <p:nvPr/>
          </p:nvSpPr>
          <p:spPr>
            <a:xfrm>
              <a:off x="7623455" y="5643290"/>
              <a:ext cx="1008000" cy="396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Verknappung von</a:t>
              </a:r>
            </a:p>
            <a:p>
              <a:pPr eaLnBrk="1" hangingPunct="1">
                <a:defRPr/>
              </a:pPr>
              <a:r>
                <a:rPr lang="de-DE" sz="750" dirty="0">
                  <a:solidFill>
                    <a:srgbClr val="000000"/>
                  </a:solidFill>
                </a:rPr>
                <a:t>landwirtschaftlich</a:t>
              </a:r>
            </a:p>
            <a:p>
              <a:pPr eaLnBrk="1" hangingPunct="1">
                <a:defRPr/>
              </a:pPr>
              <a:r>
                <a:rPr lang="de-DE" sz="750" dirty="0">
                  <a:solidFill>
                    <a:srgbClr val="000000"/>
                  </a:solidFill>
                </a:rPr>
                <a:t>nutzbaren Flächen</a:t>
              </a:r>
            </a:p>
          </p:txBody>
        </p:sp>
      </p:grpSp>
      <p:grpSp>
        <p:nvGrpSpPr>
          <p:cNvPr id="962" name="Textfeld dunkelblau">
            <a:extLst>
              <a:ext uri="{FF2B5EF4-FFF2-40B4-BE49-F238E27FC236}">
                <a16:creationId xmlns:a16="http://schemas.microsoft.com/office/drawing/2014/main" id="{06F49CA1-C345-3D40-9BDA-20152042B8AD}"/>
              </a:ext>
            </a:extLst>
          </p:cNvPr>
          <p:cNvGrpSpPr>
            <a:grpSpLocks/>
          </p:cNvGrpSpPr>
          <p:nvPr/>
        </p:nvGrpSpPr>
        <p:grpSpPr bwMode="auto">
          <a:xfrm>
            <a:off x="4792663" y="3413125"/>
            <a:ext cx="3875087" cy="1714500"/>
            <a:chOff x="4792948" y="3412605"/>
            <a:chExt cx="3874507" cy="1715070"/>
          </a:xfrm>
        </p:grpSpPr>
        <p:sp>
          <p:nvSpPr>
            <p:cNvPr id="963" name="Abgerundetes Rechteck 1501">
              <a:extLst>
                <a:ext uri="{FF2B5EF4-FFF2-40B4-BE49-F238E27FC236}">
                  <a16:creationId xmlns:a16="http://schemas.microsoft.com/office/drawing/2014/main" id="{36D4100B-9778-5B42-B300-2AD20F565896}"/>
                </a:ext>
              </a:extLst>
            </p:cNvPr>
            <p:cNvSpPr/>
            <p:nvPr/>
          </p:nvSpPr>
          <p:spPr>
            <a:xfrm>
              <a:off x="7749455" y="3412605"/>
              <a:ext cx="756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Versauerung</a:t>
              </a:r>
            </a:p>
            <a:p>
              <a:pPr eaLnBrk="1" hangingPunct="1">
                <a:defRPr/>
              </a:pPr>
              <a:r>
                <a:rPr lang="de-DE" sz="750" dirty="0">
                  <a:solidFill>
                    <a:srgbClr val="000000"/>
                  </a:solidFill>
                </a:rPr>
                <a:t>der Meere</a:t>
              </a:r>
            </a:p>
          </p:txBody>
        </p:sp>
        <p:sp>
          <p:nvSpPr>
            <p:cNvPr id="964" name="Abgerundetes Rechteck 1502">
              <a:extLst>
                <a:ext uri="{FF2B5EF4-FFF2-40B4-BE49-F238E27FC236}">
                  <a16:creationId xmlns:a16="http://schemas.microsoft.com/office/drawing/2014/main" id="{5F947C67-8BF8-B146-810C-B643AE6D4199}"/>
                </a:ext>
              </a:extLst>
            </p:cNvPr>
            <p:cNvSpPr/>
            <p:nvPr/>
          </p:nvSpPr>
          <p:spPr>
            <a:xfrm>
              <a:off x="7749455" y="4167650"/>
              <a:ext cx="756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Abschmelzen</a:t>
              </a:r>
            </a:p>
            <a:p>
              <a:pPr eaLnBrk="1" hangingPunct="1">
                <a:defRPr/>
              </a:pPr>
              <a:r>
                <a:rPr lang="de-DE" sz="750" dirty="0">
                  <a:solidFill>
                    <a:srgbClr val="000000"/>
                  </a:solidFill>
                </a:rPr>
                <a:t>der Gletscher</a:t>
              </a:r>
            </a:p>
          </p:txBody>
        </p:sp>
        <p:sp>
          <p:nvSpPr>
            <p:cNvPr id="965" name="Abgerundetes Rechteck 1503">
              <a:extLst>
                <a:ext uri="{FF2B5EF4-FFF2-40B4-BE49-F238E27FC236}">
                  <a16:creationId xmlns:a16="http://schemas.microsoft.com/office/drawing/2014/main" id="{3FA99A15-AFB9-1C4D-8C32-04FAE21A5DDC}"/>
                </a:ext>
              </a:extLst>
            </p:cNvPr>
            <p:cNvSpPr/>
            <p:nvPr/>
          </p:nvSpPr>
          <p:spPr>
            <a:xfrm>
              <a:off x="7587455" y="4905025"/>
              <a:ext cx="1080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Meeresspiegelanstieg</a:t>
              </a:r>
            </a:p>
          </p:txBody>
        </p:sp>
        <p:sp>
          <p:nvSpPr>
            <p:cNvPr id="966" name="Abgerundetes Rechteck 1504">
              <a:extLst>
                <a:ext uri="{FF2B5EF4-FFF2-40B4-BE49-F238E27FC236}">
                  <a16:creationId xmlns:a16="http://schemas.microsoft.com/office/drawing/2014/main" id="{E49D18B4-799B-0646-92D4-D3A324FA8C7F}"/>
                </a:ext>
              </a:extLst>
            </p:cNvPr>
            <p:cNvSpPr/>
            <p:nvPr/>
          </p:nvSpPr>
          <p:spPr>
            <a:xfrm>
              <a:off x="6290269" y="4911675"/>
              <a:ext cx="864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Wasserkonflikte</a:t>
              </a:r>
            </a:p>
          </p:txBody>
        </p:sp>
        <p:sp>
          <p:nvSpPr>
            <p:cNvPr id="967" name="Abgerundetes Rechteck 1506">
              <a:extLst>
                <a:ext uri="{FF2B5EF4-FFF2-40B4-BE49-F238E27FC236}">
                  <a16:creationId xmlns:a16="http://schemas.microsoft.com/office/drawing/2014/main" id="{D1C82D2E-9C7E-B545-AEAA-EBED64C25BF9}"/>
                </a:ext>
              </a:extLst>
            </p:cNvPr>
            <p:cNvSpPr/>
            <p:nvPr/>
          </p:nvSpPr>
          <p:spPr>
            <a:xfrm>
              <a:off x="6489285" y="3978738"/>
              <a:ext cx="648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Erwärmung</a:t>
              </a:r>
            </a:p>
            <a:p>
              <a:pPr eaLnBrk="1" hangingPunct="1">
                <a:defRPr/>
              </a:pPr>
              <a:r>
                <a:rPr lang="de-DE" sz="750" dirty="0">
                  <a:solidFill>
                    <a:srgbClr val="000000"/>
                  </a:solidFill>
                </a:rPr>
                <a:t>der Meere</a:t>
              </a:r>
            </a:p>
          </p:txBody>
        </p:sp>
        <p:sp>
          <p:nvSpPr>
            <p:cNvPr id="968" name="Abgerundetes Rechteck 1510">
              <a:extLst>
                <a:ext uri="{FF2B5EF4-FFF2-40B4-BE49-F238E27FC236}">
                  <a16:creationId xmlns:a16="http://schemas.microsoft.com/office/drawing/2014/main" id="{AC740585-AEE2-0F44-8F69-CD0A02A4250A}"/>
                </a:ext>
              </a:extLst>
            </p:cNvPr>
            <p:cNvSpPr/>
            <p:nvPr/>
          </p:nvSpPr>
          <p:spPr>
            <a:xfrm>
              <a:off x="4792948" y="4299383"/>
              <a:ext cx="1116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Wasserverschmutzung</a:t>
              </a:r>
            </a:p>
          </p:txBody>
        </p:sp>
        <p:sp>
          <p:nvSpPr>
            <p:cNvPr id="969" name="Abgerundetes Rechteck 1511">
              <a:extLst>
                <a:ext uri="{FF2B5EF4-FFF2-40B4-BE49-F238E27FC236}">
                  <a16:creationId xmlns:a16="http://schemas.microsoft.com/office/drawing/2014/main" id="{80006A7A-5A1F-9647-B371-BA49A8966CA4}"/>
                </a:ext>
              </a:extLst>
            </p:cNvPr>
            <p:cNvSpPr/>
            <p:nvPr/>
          </p:nvSpPr>
          <p:spPr>
            <a:xfrm>
              <a:off x="4828948" y="3673475"/>
              <a:ext cx="1044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Wasserverknappung</a:t>
              </a:r>
            </a:p>
          </p:txBody>
        </p:sp>
      </p:grpSp>
      <p:grpSp>
        <p:nvGrpSpPr>
          <p:cNvPr id="970" name="Textfeld grün">
            <a:extLst>
              <a:ext uri="{FF2B5EF4-FFF2-40B4-BE49-F238E27FC236}">
                <a16:creationId xmlns:a16="http://schemas.microsoft.com/office/drawing/2014/main" id="{CCFE2152-FBB9-3349-9BA9-C69FAE6CD1BB}"/>
              </a:ext>
            </a:extLst>
          </p:cNvPr>
          <p:cNvGrpSpPr>
            <a:grpSpLocks/>
          </p:cNvGrpSpPr>
          <p:nvPr/>
        </p:nvGrpSpPr>
        <p:grpSpPr bwMode="auto">
          <a:xfrm>
            <a:off x="4811713" y="2211388"/>
            <a:ext cx="2289175" cy="996950"/>
            <a:chOff x="4810948" y="2212141"/>
            <a:chExt cx="2289321" cy="995453"/>
          </a:xfrm>
        </p:grpSpPr>
        <p:sp>
          <p:nvSpPr>
            <p:cNvPr id="971" name="Abgerundetes Rechteck 1509">
              <a:extLst>
                <a:ext uri="{FF2B5EF4-FFF2-40B4-BE49-F238E27FC236}">
                  <a16:creationId xmlns:a16="http://schemas.microsoft.com/office/drawing/2014/main" id="{9AB43622-23DF-CF40-8727-2121646F4DB4}"/>
                </a:ext>
              </a:extLst>
            </p:cNvPr>
            <p:cNvSpPr/>
            <p:nvPr/>
          </p:nvSpPr>
          <p:spPr>
            <a:xfrm>
              <a:off x="6344269" y="2422808"/>
              <a:ext cx="756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Abnahme der</a:t>
              </a:r>
            </a:p>
            <a:p>
              <a:pPr eaLnBrk="1" hangingPunct="1">
                <a:defRPr/>
              </a:pPr>
              <a:r>
                <a:rPr lang="de-DE" sz="750" dirty="0">
                  <a:solidFill>
                    <a:srgbClr val="000000"/>
                  </a:solidFill>
                </a:rPr>
                <a:t>Biodiversität</a:t>
              </a:r>
            </a:p>
          </p:txBody>
        </p:sp>
        <p:sp>
          <p:nvSpPr>
            <p:cNvPr id="972" name="Abgerundetes Rechteck 1512">
              <a:extLst>
                <a:ext uri="{FF2B5EF4-FFF2-40B4-BE49-F238E27FC236}">
                  <a16:creationId xmlns:a16="http://schemas.microsoft.com/office/drawing/2014/main" id="{07ADF149-FB33-FB4F-8433-4BDD809F8AAA}"/>
                </a:ext>
              </a:extLst>
            </p:cNvPr>
            <p:cNvSpPr/>
            <p:nvPr/>
          </p:nvSpPr>
          <p:spPr>
            <a:xfrm>
              <a:off x="4828948" y="2991594"/>
              <a:ext cx="1044000" cy="216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Rodung von Wäldern</a:t>
              </a:r>
            </a:p>
          </p:txBody>
        </p:sp>
        <p:sp>
          <p:nvSpPr>
            <p:cNvPr id="973" name="Abgerundetes Rechteck 1513">
              <a:extLst>
                <a:ext uri="{FF2B5EF4-FFF2-40B4-BE49-F238E27FC236}">
                  <a16:creationId xmlns:a16="http://schemas.microsoft.com/office/drawing/2014/main" id="{2505816B-8CCB-0046-8B3F-90ADEB5F80C8}"/>
                </a:ext>
              </a:extLst>
            </p:cNvPr>
            <p:cNvSpPr/>
            <p:nvPr/>
          </p:nvSpPr>
          <p:spPr>
            <a:xfrm>
              <a:off x="4810948" y="2212141"/>
              <a:ext cx="1080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grpSp>
      <p:grpSp>
        <p:nvGrpSpPr>
          <p:cNvPr id="974" name="Textfeld hellblau">
            <a:extLst>
              <a:ext uri="{FF2B5EF4-FFF2-40B4-BE49-F238E27FC236}">
                <a16:creationId xmlns:a16="http://schemas.microsoft.com/office/drawing/2014/main" id="{0756425B-BB5B-744A-B113-8E0D4BC11994}"/>
              </a:ext>
            </a:extLst>
          </p:cNvPr>
          <p:cNvGrpSpPr>
            <a:grpSpLocks/>
          </p:cNvGrpSpPr>
          <p:nvPr/>
        </p:nvGrpSpPr>
        <p:grpSpPr bwMode="auto">
          <a:xfrm>
            <a:off x="4811713" y="750888"/>
            <a:ext cx="3856037" cy="2784475"/>
            <a:chOff x="4810948" y="751318"/>
            <a:chExt cx="3856507" cy="2784045"/>
          </a:xfrm>
        </p:grpSpPr>
        <p:sp>
          <p:nvSpPr>
            <p:cNvPr id="975" name="Abgerundetes Rechteck 1493">
              <a:extLst>
                <a:ext uri="{FF2B5EF4-FFF2-40B4-BE49-F238E27FC236}">
                  <a16:creationId xmlns:a16="http://schemas.microsoft.com/office/drawing/2014/main" id="{6870A081-D50A-084C-A21B-991C3937736B}"/>
                </a:ext>
              </a:extLst>
            </p:cNvPr>
            <p:cNvSpPr/>
            <p:nvPr/>
          </p:nvSpPr>
          <p:spPr>
            <a:xfrm>
              <a:off x="4918948"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Veränderung der</a:t>
              </a:r>
            </a:p>
            <a:p>
              <a:pPr eaLnBrk="1" hangingPunct="1">
                <a:defRPr/>
              </a:pPr>
              <a:r>
                <a:rPr lang="de-DE" sz="750" dirty="0">
                  <a:solidFill>
                    <a:srgbClr val="000000"/>
                  </a:solidFill>
                </a:rPr>
                <a:t>Atmosphäre</a:t>
              </a:r>
            </a:p>
          </p:txBody>
        </p:sp>
        <p:sp>
          <p:nvSpPr>
            <p:cNvPr id="976" name="Abgerundetes Rechteck 1494">
              <a:extLst>
                <a:ext uri="{FF2B5EF4-FFF2-40B4-BE49-F238E27FC236}">
                  <a16:creationId xmlns:a16="http://schemas.microsoft.com/office/drawing/2014/main" id="{544473DD-D8E7-BE46-9223-0C737FA1FC6F}"/>
                </a:ext>
              </a:extLst>
            </p:cNvPr>
            <p:cNvSpPr/>
            <p:nvPr/>
          </p:nvSpPr>
          <p:spPr>
            <a:xfrm>
              <a:off x="6290269"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Minderung der</a:t>
              </a:r>
            </a:p>
            <a:p>
              <a:pPr eaLnBrk="1" hangingPunct="1">
                <a:defRPr/>
              </a:pPr>
              <a:r>
                <a:rPr lang="de-DE" sz="750" dirty="0">
                  <a:solidFill>
                    <a:srgbClr val="000000"/>
                  </a:solidFill>
                </a:rPr>
                <a:t>Luftqualität</a:t>
              </a:r>
            </a:p>
          </p:txBody>
        </p:sp>
        <p:sp>
          <p:nvSpPr>
            <p:cNvPr id="977" name="Abgerundetes Rechteck 1495">
              <a:extLst>
                <a:ext uri="{FF2B5EF4-FFF2-40B4-BE49-F238E27FC236}">
                  <a16:creationId xmlns:a16="http://schemas.microsoft.com/office/drawing/2014/main" id="{AAA684A6-EEB6-A649-BB68-29ABC5077C48}"/>
                </a:ext>
              </a:extLst>
            </p:cNvPr>
            <p:cNvSpPr/>
            <p:nvPr/>
          </p:nvSpPr>
          <p:spPr>
            <a:xfrm>
              <a:off x="7695455"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Zerstörung der</a:t>
              </a:r>
            </a:p>
            <a:p>
              <a:pPr eaLnBrk="1" hangingPunct="1">
                <a:defRPr/>
              </a:pPr>
              <a:r>
                <a:rPr lang="de-DE" sz="750" dirty="0">
                  <a:solidFill>
                    <a:srgbClr val="000000"/>
                  </a:solidFill>
                </a:rPr>
                <a:t>Ozonschicht</a:t>
              </a:r>
            </a:p>
          </p:txBody>
        </p:sp>
        <p:sp>
          <p:nvSpPr>
            <p:cNvPr id="978" name="Abgerundetes Rechteck 1496">
              <a:extLst>
                <a:ext uri="{FF2B5EF4-FFF2-40B4-BE49-F238E27FC236}">
                  <a16:creationId xmlns:a16="http://schemas.microsoft.com/office/drawing/2014/main" id="{C66A2E4D-F15A-634E-B081-C73C701069D1}"/>
                </a:ext>
              </a:extLst>
            </p:cNvPr>
            <p:cNvSpPr/>
            <p:nvPr/>
          </p:nvSpPr>
          <p:spPr>
            <a:xfrm>
              <a:off x="7623455" y="1493785"/>
              <a:ext cx="1008000" cy="396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des</a:t>
              </a:r>
            </a:p>
            <a:p>
              <a:pPr eaLnBrk="1" hangingPunct="1">
                <a:defRPr/>
              </a:pPr>
              <a:r>
                <a:rPr lang="de-DE" sz="750" dirty="0">
                  <a:solidFill>
                    <a:srgbClr val="000000"/>
                  </a:solidFill>
                </a:rPr>
                <a:t>anthropogenen</a:t>
              </a:r>
            </a:p>
            <a:p>
              <a:pPr eaLnBrk="1" hangingPunct="1">
                <a:defRPr/>
              </a:pPr>
              <a:r>
                <a:rPr lang="de-DE" sz="750" dirty="0">
                  <a:solidFill>
                    <a:srgbClr val="000000"/>
                  </a:solidFill>
                </a:rPr>
                <a:t>Treibhauseffektes</a:t>
              </a:r>
            </a:p>
          </p:txBody>
        </p:sp>
        <p:sp>
          <p:nvSpPr>
            <p:cNvPr id="979" name="Abgerundetes Rechteck 1497">
              <a:extLst>
                <a:ext uri="{FF2B5EF4-FFF2-40B4-BE49-F238E27FC236}">
                  <a16:creationId xmlns:a16="http://schemas.microsoft.com/office/drawing/2014/main" id="{0FCB0531-0B04-FB48-A976-C53BBAA9DE22}"/>
                </a:ext>
              </a:extLst>
            </p:cNvPr>
            <p:cNvSpPr>
              <a:spLocks/>
            </p:cNvSpPr>
            <p:nvPr/>
          </p:nvSpPr>
          <p:spPr>
            <a:xfrm>
              <a:off x="7587455" y="2374900"/>
              <a:ext cx="1080000" cy="504000"/>
            </a:xfrm>
            <a:prstGeom prst="rect">
              <a:avLst/>
            </a:prstGeom>
            <a:solidFill>
              <a:srgbClr val="A2DCF4"/>
            </a:solidFill>
            <a:ln w="6350" cap="flat">
              <a:solidFill>
                <a:srgbClr val="000000"/>
              </a:solidFill>
              <a:round/>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Extremereignissen</a:t>
              </a:r>
            </a:p>
            <a:p>
              <a:pPr eaLnBrk="1" hangingPunct="1">
                <a:defRPr/>
              </a:pPr>
              <a:r>
                <a:rPr lang="de-DE" sz="750" dirty="0">
                  <a:solidFill>
                    <a:srgbClr val="000000"/>
                  </a:solidFill>
                </a:rPr>
                <a:t>(Stürme, Dürren,</a:t>
              </a:r>
            </a:p>
            <a:p>
              <a:pPr eaLnBrk="1" hangingPunct="1">
                <a:defRPr/>
              </a:pPr>
              <a:r>
                <a:rPr lang="de-DE" sz="750" dirty="0">
                  <a:solidFill>
                    <a:srgbClr val="000000"/>
                  </a:solidFill>
                </a:rPr>
                <a:t>Überschwemmungen)</a:t>
              </a:r>
            </a:p>
          </p:txBody>
        </p:sp>
        <p:sp>
          <p:nvSpPr>
            <p:cNvPr id="980" name="Abgerundetes Rechteck 1507">
              <a:extLst>
                <a:ext uri="{FF2B5EF4-FFF2-40B4-BE49-F238E27FC236}">
                  <a16:creationId xmlns:a16="http://schemas.microsoft.com/office/drawing/2014/main" id="{36DB91BA-8AC9-CA4E-8817-2FF4A8CAF81B}"/>
                </a:ext>
              </a:extLst>
            </p:cNvPr>
            <p:cNvSpPr/>
            <p:nvPr/>
          </p:nvSpPr>
          <p:spPr>
            <a:xfrm>
              <a:off x="6290269" y="1592820"/>
              <a:ext cx="864000" cy="216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Klimaerwärmung</a:t>
              </a:r>
            </a:p>
          </p:txBody>
        </p:sp>
        <p:sp>
          <p:nvSpPr>
            <p:cNvPr id="981" name="Abgerundetes Rechteck 1508">
              <a:extLst>
                <a:ext uri="{FF2B5EF4-FFF2-40B4-BE49-F238E27FC236}">
                  <a16:creationId xmlns:a16="http://schemas.microsoft.com/office/drawing/2014/main" id="{FD02EFB9-8140-0B4B-AA8C-D06950008746}"/>
                </a:ext>
              </a:extLst>
            </p:cNvPr>
            <p:cNvSpPr/>
            <p:nvPr/>
          </p:nvSpPr>
          <p:spPr>
            <a:xfrm>
              <a:off x="6290269" y="3247363"/>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Auftauen der</a:t>
              </a:r>
            </a:p>
            <a:p>
              <a:pPr eaLnBrk="1" hangingPunct="1">
                <a:defRPr/>
              </a:pPr>
              <a:r>
                <a:rPr lang="de-DE" sz="750" dirty="0" err="1">
                  <a:solidFill>
                    <a:srgbClr val="000000"/>
                  </a:solidFill>
                </a:rPr>
                <a:t>Permafrostdecke</a:t>
              </a:r>
              <a:endParaRPr lang="de-DE" sz="750" dirty="0">
                <a:solidFill>
                  <a:srgbClr val="000000"/>
                </a:solidFill>
              </a:endParaRPr>
            </a:p>
          </p:txBody>
        </p:sp>
        <p:sp>
          <p:nvSpPr>
            <p:cNvPr id="982" name="Abgerundetes Rechteck 1514">
              <a:extLst>
                <a:ext uri="{FF2B5EF4-FFF2-40B4-BE49-F238E27FC236}">
                  <a16:creationId xmlns:a16="http://schemas.microsoft.com/office/drawing/2014/main" id="{42FEAF53-86CF-D64A-8C42-3525B591235F}"/>
                </a:ext>
              </a:extLst>
            </p:cNvPr>
            <p:cNvSpPr/>
            <p:nvPr/>
          </p:nvSpPr>
          <p:spPr>
            <a:xfrm>
              <a:off x="4810948" y="1520820"/>
              <a:ext cx="1080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Schadstoffemissionen</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5" name="Hintergrund grau">
            <a:extLst>
              <a:ext uri="{FF2B5EF4-FFF2-40B4-BE49-F238E27FC236}">
                <a16:creationId xmlns:a16="http://schemas.microsoft.com/office/drawing/2014/main" id="{8990FF06-C380-C44D-BACB-9692EF066589}"/>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47116" name="Hintergrund Trennung">
            <a:extLst>
              <a:ext uri="{FF2B5EF4-FFF2-40B4-BE49-F238E27FC236}">
                <a16:creationId xmlns:a16="http://schemas.microsoft.com/office/drawing/2014/main" id="{D17FB8F5-1E12-4144-9BB9-DC1C06F3C1E5}"/>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7171" name="Rectangle 49">
            <a:extLst>
              <a:ext uri="{FF2B5EF4-FFF2-40B4-BE49-F238E27FC236}">
                <a16:creationId xmlns:a16="http://schemas.microsoft.com/office/drawing/2014/main" id="{EDD2CABB-02EE-0143-9E5F-F4DF8F19BCAD}"/>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grpSp>
        <p:nvGrpSpPr>
          <p:cNvPr id="47318" name="Pfeile rot">
            <a:extLst>
              <a:ext uri="{FF2B5EF4-FFF2-40B4-BE49-F238E27FC236}">
                <a16:creationId xmlns:a16="http://schemas.microsoft.com/office/drawing/2014/main" id="{DBA24DB4-F351-D94D-BE48-CD33A51D65E3}"/>
              </a:ext>
            </a:extLst>
          </p:cNvPr>
          <p:cNvGrpSpPr/>
          <p:nvPr/>
        </p:nvGrpSpPr>
        <p:grpSpPr>
          <a:xfrm>
            <a:off x="1421650" y="1043735"/>
            <a:ext cx="5301262" cy="4815535"/>
            <a:chOff x="1421650" y="1043735"/>
            <a:chExt cx="5301262" cy="4815535"/>
          </a:xfrm>
        </p:grpSpPr>
        <p:cxnSp>
          <p:nvCxnSpPr>
            <p:cNvPr id="5805" name="Gerade Verbindung 5804">
              <a:extLst>
                <a:ext uri="{FF2B5EF4-FFF2-40B4-BE49-F238E27FC236}">
                  <a16:creationId xmlns:a16="http://schemas.microsoft.com/office/drawing/2014/main" id="{173ED095-4957-E541-BD47-96A6B210F7EE}"/>
                </a:ext>
              </a:extLst>
            </p:cNvPr>
            <p:cNvCxnSpPr/>
            <p:nvPr/>
          </p:nvCxnSpPr>
          <p:spPr>
            <a:xfrm flipH="1" flipV="1">
              <a:off x="1466655" y="2393885"/>
              <a:ext cx="3380293" cy="2506884"/>
            </a:xfrm>
            <a:prstGeom prst="line">
              <a:avLst/>
            </a:prstGeom>
            <a:ln w="19050">
              <a:solidFill>
                <a:srgbClr val="FF0000"/>
              </a:solidFill>
              <a:headEnd type="none" w="sm"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07" name="Gerade Verbindung mit Pfeil 5806">
              <a:extLst>
                <a:ext uri="{FF2B5EF4-FFF2-40B4-BE49-F238E27FC236}">
                  <a16:creationId xmlns:a16="http://schemas.microsoft.com/office/drawing/2014/main" id="{6897F287-B123-5E4C-894E-4314E2CCCB2E}"/>
                </a:ext>
              </a:extLst>
            </p:cNvPr>
            <p:cNvCxnSpPr>
              <a:cxnSpLocks/>
              <a:stCxn id="1516" idx="1"/>
            </p:cNvCxnSpPr>
            <p:nvPr/>
          </p:nvCxnSpPr>
          <p:spPr>
            <a:xfrm flipH="1">
              <a:off x="1421650" y="5134769"/>
              <a:ext cx="3425298" cy="724501"/>
            </a:xfrm>
            <a:prstGeom prst="straightConnector1">
              <a:avLst/>
            </a:prstGeom>
            <a:ln w="19050">
              <a:solidFill>
                <a:srgbClr val="FF0000"/>
              </a:solidFill>
              <a:headEnd type="none" w="sm" len="med"/>
              <a:tailEnd type="triangle"/>
            </a:ln>
          </p:spPr>
          <p:style>
            <a:lnRef idx="1">
              <a:schemeClr val="accent1"/>
            </a:lnRef>
            <a:fillRef idx="0">
              <a:schemeClr val="accent1"/>
            </a:fillRef>
            <a:effectRef idx="0">
              <a:schemeClr val="accent1"/>
            </a:effectRef>
            <a:fontRef idx="minor">
              <a:schemeClr val="tx1"/>
            </a:fontRef>
          </p:style>
        </p:cxnSp>
        <p:cxnSp>
          <p:nvCxnSpPr>
            <p:cNvPr id="5809" name="Gerade Verbindung mit Pfeil 5808">
              <a:extLst>
                <a:ext uri="{FF2B5EF4-FFF2-40B4-BE49-F238E27FC236}">
                  <a16:creationId xmlns:a16="http://schemas.microsoft.com/office/drawing/2014/main" id="{CA07E211-0CD6-FE41-B3E3-C7E0D0D81CAE}"/>
                </a:ext>
              </a:extLst>
            </p:cNvPr>
            <p:cNvCxnSpPr>
              <a:cxnSpLocks/>
            </p:cNvCxnSpPr>
            <p:nvPr/>
          </p:nvCxnSpPr>
          <p:spPr>
            <a:xfrm flipH="1">
              <a:off x="2951821" y="5322602"/>
              <a:ext cx="1895127" cy="489339"/>
            </a:xfrm>
            <a:prstGeom prst="straightConnector1">
              <a:avLst/>
            </a:prstGeom>
            <a:ln w="19050">
              <a:solidFill>
                <a:srgbClr val="FF0000"/>
              </a:solidFill>
              <a:headEnd type="none" w="sm" len="med"/>
              <a:tailEnd type="triangle"/>
            </a:ln>
          </p:spPr>
          <p:style>
            <a:lnRef idx="1">
              <a:schemeClr val="accent1"/>
            </a:lnRef>
            <a:fillRef idx="0">
              <a:schemeClr val="accent1"/>
            </a:fillRef>
            <a:effectRef idx="0">
              <a:schemeClr val="accent1"/>
            </a:effectRef>
            <a:fontRef idx="minor">
              <a:schemeClr val="tx1"/>
            </a:fontRef>
          </p:style>
        </p:cxnSp>
        <p:cxnSp>
          <p:nvCxnSpPr>
            <p:cNvPr id="5813" name="Gerade Verbindung mit Pfeil 5812">
              <a:extLst>
                <a:ext uri="{FF2B5EF4-FFF2-40B4-BE49-F238E27FC236}">
                  <a16:creationId xmlns:a16="http://schemas.microsoft.com/office/drawing/2014/main" id="{E2B7C58E-B783-C347-93C6-8F64A4BC57F0}"/>
                </a:ext>
              </a:extLst>
            </p:cNvPr>
            <p:cNvCxnSpPr/>
            <p:nvPr/>
          </p:nvCxnSpPr>
          <p:spPr>
            <a:xfrm>
              <a:off x="4166955" y="1043735"/>
              <a:ext cx="900100" cy="3857034"/>
            </a:xfrm>
            <a:prstGeom prst="straightConnector1">
              <a:avLst/>
            </a:prstGeom>
            <a:ln w="19050">
              <a:solidFill>
                <a:srgbClr val="FF0000"/>
              </a:solidFill>
              <a:headEnd type="none" w="sm" len="med"/>
              <a:tailEnd type="triangle"/>
            </a:ln>
          </p:spPr>
          <p:style>
            <a:lnRef idx="1">
              <a:schemeClr val="accent1"/>
            </a:lnRef>
            <a:fillRef idx="0">
              <a:schemeClr val="accent1"/>
            </a:fillRef>
            <a:effectRef idx="0">
              <a:schemeClr val="accent1"/>
            </a:effectRef>
            <a:fontRef idx="minor">
              <a:schemeClr val="tx1"/>
            </a:fontRef>
          </p:style>
        </p:cxnSp>
        <p:cxnSp>
          <p:nvCxnSpPr>
            <p:cNvPr id="5815" name="Gerade Verbindung mit Pfeil 5814">
              <a:extLst>
                <a:ext uri="{FF2B5EF4-FFF2-40B4-BE49-F238E27FC236}">
                  <a16:creationId xmlns:a16="http://schemas.microsoft.com/office/drawing/2014/main" id="{51758365-496D-494F-82CD-59B443B2183A}"/>
                </a:ext>
              </a:extLst>
            </p:cNvPr>
            <p:cNvCxnSpPr>
              <a:cxnSpLocks/>
            </p:cNvCxnSpPr>
            <p:nvPr/>
          </p:nvCxnSpPr>
          <p:spPr>
            <a:xfrm flipH="1">
              <a:off x="5427095" y="3886201"/>
              <a:ext cx="10093" cy="1014568"/>
            </a:xfrm>
            <a:prstGeom prst="straightConnector1">
              <a:avLst/>
            </a:prstGeom>
            <a:ln w="19050">
              <a:solidFill>
                <a:srgbClr val="FF0000"/>
              </a:solidFill>
              <a:headEnd type="none" w="sm" len="med"/>
              <a:tailEnd type="triangle"/>
            </a:ln>
          </p:spPr>
          <p:style>
            <a:lnRef idx="1">
              <a:schemeClr val="accent1"/>
            </a:lnRef>
            <a:fillRef idx="0">
              <a:schemeClr val="accent1"/>
            </a:fillRef>
            <a:effectRef idx="0">
              <a:schemeClr val="accent1"/>
            </a:effectRef>
            <a:fontRef idx="minor">
              <a:schemeClr val="tx1"/>
            </a:fontRef>
          </p:style>
        </p:cxnSp>
        <p:cxnSp>
          <p:nvCxnSpPr>
            <p:cNvPr id="5817" name="Gerade Verbindung mit Pfeil 5816">
              <a:extLst>
                <a:ext uri="{FF2B5EF4-FFF2-40B4-BE49-F238E27FC236}">
                  <a16:creationId xmlns:a16="http://schemas.microsoft.com/office/drawing/2014/main" id="{7209A4AF-AFC3-BD42-B76F-51286A755B7A}"/>
                </a:ext>
              </a:extLst>
            </p:cNvPr>
            <p:cNvCxnSpPr>
              <a:cxnSpLocks/>
            </p:cNvCxnSpPr>
            <p:nvPr/>
          </p:nvCxnSpPr>
          <p:spPr>
            <a:xfrm flipH="1">
              <a:off x="5634841" y="1043735"/>
              <a:ext cx="919224" cy="3857034"/>
            </a:xfrm>
            <a:prstGeom prst="straightConnector1">
              <a:avLst/>
            </a:prstGeom>
            <a:ln w="19050">
              <a:solidFill>
                <a:srgbClr val="FF0000"/>
              </a:solidFill>
              <a:headEnd type="none" w="sm" len="med"/>
              <a:tailEnd type="triangle"/>
            </a:ln>
          </p:spPr>
          <p:style>
            <a:lnRef idx="1">
              <a:schemeClr val="accent1"/>
            </a:lnRef>
            <a:fillRef idx="0">
              <a:schemeClr val="accent1"/>
            </a:fillRef>
            <a:effectRef idx="0">
              <a:schemeClr val="accent1"/>
            </a:effectRef>
            <a:fontRef idx="minor">
              <a:schemeClr val="tx1"/>
            </a:fontRef>
          </p:style>
        </p:cxnSp>
        <p:cxnSp>
          <p:nvCxnSpPr>
            <p:cNvPr id="5819" name="Gerade Verbindung mit Pfeil 5818">
              <a:extLst>
                <a:ext uri="{FF2B5EF4-FFF2-40B4-BE49-F238E27FC236}">
                  <a16:creationId xmlns:a16="http://schemas.microsoft.com/office/drawing/2014/main" id="{82D352D6-1D32-7947-A632-CD954BF1C9A8}"/>
                </a:ext>
              </a:extLst>
            </p:cNvPr>
            <p:cNvCxnSpPr>
              <a:cxnSpLocks/>
              <a:stCxn id="1510" idx="2"/>
            </p:cNvCxnSpPr>
            <p:nvPr/>
          </p:nvCxnSpPr>
          <p:spPr>
            <a:xfrm flipH="1">
              <a:off x="5854948" y="2710805"/>
              <a:ext cx="867964" cy="2189964"/>
            </a:xfrm>
            <a:prstGeom prst="straightConnector1">
              <a:avLst/>
            </a:prstGeom>
            <a:ln w="19050">
              <a:solidFill>
                <a:srgbClr val="FF0000"/>
              </a:solidFill>
              <a:headEnd type="none" w="sm" len="med"/>
              <a:tailEnd type="triangle"/>
            </a:ln>
          </p:spPr>
          <p:style>
            <a:lnRef idx="1">
              <a:schemeClr val="accent1"/>
            </a:lnRef>
            <a:fillRef idx="0">
              <a:schemeClr val="accent1"/>
            </a:fillRef>
            <a:effectRef idx="0">
              <a:schemeClr val="accent1"/>
            </a:effectRef>
            <a:fontRef idx="minor">
              <a:schemeClr val="tx1"/>
            </a:fontRef>
          </p:style>
        </p:cxnSp>
        <p:cxnSp>
          <p:nvCxnSpPr>
            <p:cNvPr id="5821" name="Gerade Verbindung mit Pfeil 5820">
              <a:extLst>
                <a:ext uri="{FF2B5EF4-FFF2-40B4-BE49-F238E27FC236}">
                  <a16:creationId xmlns:a16="http://schemas.microsoft.com/office/drawing/2014/main" id="{2ED813FB-8A91-1346-9DC6-B1FB7E42D9E4}"/>
                </a:ext>
              </a:extLst>
            </p:cNvPr>
            <p:cNvCxnSpPr/>
            <p:nvPr/>
          </p:nvCxnSpPr>
          <p:spPr>
            <a:xfrm flipH="1" flipV="1">
              <a:off x="5854948" y="5368769"/>
              <a:ext cx="382237" cy="400491"/>
            </a:xfrm>
            <a:prstGeom prst="straightConnector1">
              <a:avLst/>
            </a:prstGeom>
            <a:ln w="19050">
              <a:solidFill>
                <a:srgbClr val="FF0000"/>
              </a:solidFill>
              <a:headEnd type="none" w="sm" len="med"/>
              <a:tailEnd type="triangle"/>
            </a:ln>
          </p:spPr>
          <p:style>
            <a:lnRef idx="1">
              <a:schemeClr val="accent1"/>
            </a:lnRef>
            <a:fillRef idx="0">
              <a:schemeClr val="accent1"/>
            </a:fillRef>
            <a:effectRef idx="0">
              <a:schemeClr val="accent1"/>
            </a:effectRef>
            <a:fontRef idx="minor">
              <a:schemeClr val="tx1"/>
            </a:fontRef>
          </p:style>
        </p:cxnSp>
      </p:grpSp>
      <p:grpSp>
        <p:nvGrpSpPr>
          <p:cNvPr id="5803" name="Pfeile blau">
            <a:extLst>
              <a:ext uri="{FF2B5EF4-FFF2-40B4-BE49-F238E27FC236}">
                <a16:creationId xmlns:a16="http://schemas.microsoft.com/office/drawing/2014/main" id="{FD7B3246-7F3A-324D-8BB5-0690C9896BFE}"/>
              </a:ext>
            </a:extLst>
          </p:cNvPr>
          <p:cNvGrpSpPr/>
          <p:nvPr/>
        </p:nvGrpSpPr>
        <p:grpSpPr>
          <a:xfrm>
            <a:off x="352425" y="831850"/>
            <a:ext cx="7765575" cy="5289550"/>
            <a:chOff x="352425" y="831850"/>
            <a:chExt cx="7765575" cy="5289550"/>
          </a:xfrm>
        </p:grpSpPr>
        <p:sp>
          <p:nvSpPr>
            <p:cNvPr id="42006" name="Freeform 5563">
              <a:extLst>
                <a:ext uri="{FF2B5EF4-FFF2-40B4-BE49-F238E27FC236}">
                  <a16:creationId xmlns:a16="http://schemas.microsoft.com/office/drawing/2014/main" id="{34F3BAE3-184A-CB4F-8509-06A9BF3C9B13}"/>
                </a:ext>
              </a:extLst>
            </p:cNvPr>
            <p:cNvSpPr>
              <a:spLocks/>
            </p:cNvSpPr>
            <p:nvPr/>
          </p:nvSpPr>
          <p:spPr bwMode="auto">
            <a:xfrm>
              <a:off x="352425" y="885825"/>
              <a:ext cx="3122613" cy="4108450"/>
            </a:xfrm>
            <a:custGeom>
              <a:avLst/>
              <a:gdLst>
                <a:gd name="T0" fmla="*/ 481013 w 1967"/>
                <a:gd name="T1" fmla="*/ 0 h 2565"/>
                <a:gd name="T2" fmla="*/ 0 w 1967"/>
                <a:gd name="T3" fmla="*/ 0 h 2565"/>
                <a:gd name="T4" fmla="*/ 0 w 1967"/>
                <a:gd name="T5" fmla="*/ 4071938 h 2565"/>
                <a:gd name="T6" fmla="*/ 3122613 w 1967"/>
                <a:gd name="T7" fmla="*/ 4071938 h 25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 h="2565">
                  <a:moveTo>
                    <a:pt x="303" y="0"/>
                  </a:moveTo>
                  <a:lnTo>
                    <a:pt x="0" y="0"/>
                  </a:lnTo>
                  <a:lnTo>
                    <a:pt x="0" y="2565"/>
                  </a:lnTo>
                  <a:lnTo>
                    <a:pt x="1967" y="2565"/>
                  </a:lnTo>
                </a:path>
              </a:pathLst>
            </a:custGeom>
            <a:noFill/>
            <a:ln w="12700">
              <a:solidFill>
                <a:srgbClr val="002060"/>
              </a:solidFill>
              <a:prstDash val="solid"/>
              <a:round/>
              <a:headEnd/>
              <a:tailEnd type="triangle" w="sm" len="med"/>
            </a:ln>
          </p:spPr>
          <p:txBody>
            <a:bodyPr/>
            <a:lstStyle/>
            <a:p>
              <a:pPr>
                <a:defRPr/>
              </a:pPr>
              <a:endParaRPr lang="de-DE"/>
            </a:p>
          </p:txBody>
        </p:sp>
        <p:sp>
          <p:nvSpPr>
            <p:cNvPr id="23" name="Freihandform 22">
              <a:extLst>
                <a:ext uri="{FF2B5EF4-FFF2-40B4-BE49-F238E27FC236}">
                  <a16:creationId xmlns:a16="http://schemas.microsoft.com/office/drawing/2014/main" id="{40CE50BE-0782-9F40-B8D8-0E1E01B6C8E6}"/>
                </a:ext>
              </a:extLst>
            </p:cNvPr>
            <p:cNvSpPr/>
            <p:nvPr/>
          </p:nvSpPr>
          <p:spPr bwMode="auto">
            <a:xfrm>
              <a:off x="422275" y="953725"/>
              <a:ext cx="1916113" cy="2168525"/>
            </a:xfrm>
            <a:custGeom>
              <a:avLst/>
              <a:gdLst>
                <a:gd name="connsiteX0" fmla="*/ 410658 w 1916407"/>
                <a:gd name="connsiteY0" fmla="*/ 0 h 2168278"/>
                <a:gd name="connsiteX1" fmla="*/ 0 w 1916407"/>
                <a:gd name="connsiteY1" fmla="*/ 0 h 2168278"/>
                <a:gd name="connsiteX2" fmla="*/ 0 w 1916407"/>
                <a:gd name="connsiteY2" fmla="*/ 2168278 h 2168278"/>
                <a:gd name="connsiteX3" fmla="*/ 1916407 w 1916407"/>
                <a:gd name="connsiteY3" fmla="*/ 2168278 h 2168278"/>
              </a:gdLst>
              <a:ahLst/>
              <a:cxnLst>
                <a:cxn ang="0">
                  <a:pos x="connsiteX0" y="connsiteY0"/>
                </a:cxn>
                <a:cxn ang="0">
                  <a:pos x="connsiteX1" y="connsiteY1"/>
                </a:cxn>
                <a:cxn ang="0">
                  <a:pos x="connsiteX2" y="connsiteY2"/>
                </a:cxn>
                <a:cxn ang="0">
                  <a:pos x="connsiteX3" y="connsiteY3"/>
                </a:cxn>
              </a:cxnLst>
              <a:rect l="l" t="t" r="r" b="b"/>
              <a:pathLst>
                <a:path w="1916407" h="2168278">
                  <a:moveTo>
                    <a:pt x="410658" y="0"/>
                  </a:moveTo>
                  <a:lnTo>
                    <a:pt x="0" y="0"/>
                  </a:lnTo>
                  <a:lnTo>
                    <a:pt x="0" y="2168278"/>
                  </a:lnTo>
                  <a:lnTo>
                    <a:pt x="1916407" y="216827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4" name="Freihandform 23">
              <a:extLst>
                <a:ext uri="{FF2B5EF4-FFF2-40B4-BE49-F238E27FC236}">
                  <a16:creationId xmlns:a16="http://schemas.microsoft.com/office/drawing/2014/main" id="{E36D8E7B-3123-0846-9AF4-176CBE5EA2AF}"/>
                </a:ext>
              </a:extLst>
            </p:cNvPr>
            <p:cNvSpPr/>
            <p:nvPr/>
          </p:nvSpPr>
          <p:spPr bwMode="auto">
            <a:xfrm>
              <a:off x="1479793" y="831850"/>
              <a:ext cx="865188" cy="1489075"/>
            </a:xfrm>
            <a:custGeom>
              <a:avLst/>
              <a:gdLst>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Lst>
              <a:ahLst/>
              <a:cxnLst>
                <a:cxn ang="0">
                  <a:pos x="connsiteX0" y="connsiteY0"/>
                </a:cxn>
                <a:cxn ang="0">
                  <a:pos x="connsiteX1" y="connsiteY1"/>
                </a:cxn>
                <a:cxn ang="0">
                  <a:pos x="connsiteX2" y="connsiteY2"/>
                </a:cxn>
                <a:cxn ang="0">
                  <a:pos x="connsiteX3" y="connsiteY3"/>
                </a:cxn>
              </a:cxnLst>
              <a:rect l="l" t="t" r="r" b="b"/>
              <a:pathLst>
                <a:path w="865121" h="1489322">
                  <a:moveTo>
                    <a:pt x="0" y="0"/>
                  </a:moveTo>
                  <a:lnTo>
                    <a:pt x="487315" y="0"/>
                  </a:lnTo>
                  <a:lnTo>
                    <a:pt x="487315" y="1489322"/>
                  </a:lnTo>
                  <a:lnTo>
                    <a:pt x="865121" y="148932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5" name="Freihandform 24">
              <a:extLst>
                <a:ext uri="{FF2B5EF4-FFF2-40B4-BE49-F238E27FC236}">
                  <a16:creationId xmlns:a16="http://schemas.microsoft.com/office/drawing/2014/main" id="{04930FD3-F9EB-F740-88E2-C3A7F29B4438}"/>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6" name="Freihandform 25">
              <a:extLst>
                <a:ext uri="{FF2B5EF4-FFF2-40B4-BE49-F238E27FC236}">
                  <a16:creationId xmlns:a16="http://schemas.microsoft.com/office/drawing/2014/main" id="{6C34D09F-066E-DB4C-9C6E-2AD253631523}"/>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7" name="Freihandform 26">
              <a:extLst>
                <a:ext uri="{FF2B5EF4-FFF2-40B4-BE49-F238E27FC236}">
                  <a16:creationId xmlns:a16="http://schemas.microsoft.com/office/drawing/2014/main" id="{74CB65F6-7BD5-0F4A-ACE6-9224479876A6}"/>
                </a:ext>
              </a:extLst>
            </p:cNvPr>
            <p:cNvSpPr/>
            <p:nvPr/>
          </p:nvSpPr>
          <p:spPr bwMode="auto">
            <a:xfrm>
              <a:off x="592138" y="1806575"/>
              <a:ext cx="377825" cy="4140200"/>
            </a:xfrm>
            <a:custGeom>
              <a:avLst/>
              <a:gdLst>
                <a:gd name="connsiteX0" fmla="*/ 251870 w 377805"/>
                <a:gd name="connsiteY0" fmla="*/ 0 h 4139440"/>
                <a:gd name="connsiteX1" fmla="*/ 251870 w 377805"/>
                <a:gd name="connsiteY1" fmla="*/ 125936 h 4139440"/>
                <a:gd name="connsiteX2" fmla="*/ 0 w 377805"/>
                <a:gd name="connsiteY2" fmla="*/ 125936 h 4139440"/>
                <a:gd name="connsiteX3" fmla="*/ 0 w 377805"/>
                <a:gd name="connsiteY3" fmla="*/ 4139440 h 4139440"/>
                <a:gd name="connsiteX4" fmla="*/ 377805 w 377805"/>
                <a:gd name="connsiteY4" fmla="*/ 4139440 h 4139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805" h="4139440">
                  <a:moveTo>
                    <a:pt x="251870" y="0"/>
                  </a:moveTo>
                  <a:lnTo>
                    <a:pt x="251870" y="125936"/>
                  </a:lnTo>
                  <a:lnTo>
                    <a:pt x="0" y="125936"/>
                  </a:lnTo>
                  <a:lnTo>
                    <a:pt x="0" y="4139440"/>
                  </a:lnTo>
                  <a:lnTo>
                    <a:pt x="377805" y="41394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8" name="Freihandform 27">
              <a:extLst>
                <a:ext uri="{FF2B5EF4-FFF2-40B4-BE49-F238E27FC236}">
                  <a16:creationId xmlns:a16="http://schemas.microsoft.com/office/drawing/2014/main" id="{B9542AB4-9B61-2742-93D4-3669D96CCE9A}"/>
                </a:ext>
              </a:extLst>
            </p:cNvPr>
            <p:cNvSpPr/>
            <p:nvPr/>
          </p:nvSpPr>
          <p:spPr bwMode="auto">
            <a:xfrm>
              <a:off x="1363663" y="4527550"/>
              <a:ext cx="1073150" cy="1374775"/>
            </a:xfrm>
            <a:custGeom>
              <a:avLst/>
              <a:gdLst>
                <a:gd name="connsiteX0" fmla="*/ 0 w 1073188"/>
                <a:gd name="connsiteY0" fmla="*/ 1374338 h 1374338"/>
                <a:gd name="connsiteX1" fmla="*/ 498266 w 1073188"/>
                <a:gd name="connsiteY1" fmla="*/ 1374338 h 1374338"/>
                <a:gd name="connsiteX2" fmla="*/ 498266 w 1073188"/>
                <a:gd name="connsiteY2" fmla="*/ 0 h 1374338"/>
                <a:gd name="connsiteX3" fmla="*/ 1073188 w 1073188"/>
                <a:gd name="connsiteY3" fmla="*/ 0 h 1374338"/>
              </a:gdLst>
              <a:ahLst/>
              <a:cxnLst>
                <a:cxn ang="0">
                  <a:pos x="connsiteX0" y="connsiteY0"/>
                </a:cxn>
                <a:cxn ang="0">
                  <a:pos x="connsiteX1" y="connsiteY1"/>
                </a:cxn>
                <a:cxn ang="0">
                  <a:pos x="connsiteX2" y="connsiteY2"/>
                </a:cxn>
                <a:cxn ang="0">
                  <a:pos x="connsiteX3" y="connsiteY3"/>
                </a:cxn>
              </a:cxnLst>
              <a:rect l="l" t="t" r="r" b="b"/>
              <a:pathLst>
                <a:path w="1073188" h="1374338">
                  <a:moveTo>
                    <a:pt x="0" y="1374338"/>
                  </a:moveTo>
                  <a:lnTo>
                    <a:pt x="498266" y="1374338"/>
                  </a:lnTo>
                  <a:lnTo>
                    <a:pt x="498266" y="0"/>
                  </a:lnTo>
                  <a:lnTo>
                    <a:pt x="10731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9" name="Freihandform 28">
              <a:extLst>
                <a:ext uri="{FF2B5EF4-FFF2-40B4-BE49-F238E27FC236}">
                  <a16:creationId xmlns:a16="http://schemas.microsoft.com/office/drawing/2014/main" id="{1A372145-6721-C74E-ABD7-179FA6FE3FF9}"/>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0" name="Freihandform 29">
              <a:extLst>
                <a:ext uri="{FF2B5EF4-FFF2-40B4-BE49-F238E27FC236}">
                  <a16:creationId xmlns:a16="http://schemas.microsoft.com/office/drawing/2014/main" id="{7BA2A270-6274-FB42-A5CC-8F4203F3C283}"/>
                </a:ext>
              </a:extLst>
            </p:cNvPr>
            <p:cNvSpPr/>
            <p:nvPr/>
          </p:nvSpPr>
          <p:spPr bwMode="auto">
            <a:xfrm>
              <a:off x="712788" y="2693988"/>
              <a:ext cx="355600" cy="3125787"/>
            </a:xfrm>
            <a:custGeom>
              <a:avLst/>
              <a:gdLst>
                <a:gd name="connsiteX0" fmla="*/ 355905 w 355905"/>
                <a:gd name="connsiteY0" fmla="*/ 3126481 h 3126481"/>
                <a:gd name="connsiteX1" fmla="*/ 355905 w 355905"/>
                <a:gd name="connsiteY1" fmla="*/ 2852709 h 3126481"/>
                <a:gd name="connsiteX2" fmla="*/ 0 w 355905"/>
                <a:gd name="connsiteY2" fmla="*/ 2852709 h 3126481"/>
                <a:gd name="connsiteX3" fmla="*/ 0 w 355905"/>
                <a:gd name="connsiteY3" fmla="*/ 0 h 3126481"/>
                <a:gd name="connsiteX4" fmla="*/ 164264 w 355905"/>
                <a:gd name="connsiteY4" fmla="*/ 0 h 312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905" h="3126481">
                  <a:moveTo>
                    <a:pt x="355905" y="3126481"/>
                  </a:moveTo>
                  <a:lnTo>
                    <a:pt x="355905" y="2852709"/>
                  </a:lnTo>
                  <a:lnTo>
                    <a:pt x="0" y="2852709"/>
                  </a:lnTo>
                  <a:lnTo>
                    <a:pt x="0" y="0"/>
                  </a:lnTo>
                  <a:lnTo>
                    <a:pt x="16426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1" name="Freihandform 30">
              <a:extLst>
                <a:ext uri="{FF2B5EF4-FFF2-40B4-BE49-F238E27FC236}">
                  <a16:creationId xmlns:a16="http://schemas.microsoft.com/office/drawing/2014/main" id="{DCF3B9FC-075E-0E44-9DC2-3AFB233312A5}"/>
                </a:ext>
              </a:extLst>
            </p:cNvPr>
            <p:cNvSpPr/>
            <p:nvPr/>
          </p:nvSpPr>
          <p:spPr bwMode="auto">
            <a:xfrm>
              <a:off x="1276350" y="4051300"/>
              <a:ext cx="290513" cy="1768475"/>
            </a:xfrm>
            <a:custGeom>
              <a:avLst/>
              <a:gdLst>
                <a:gd name="connsiteX0" fmla="*/ 0 w 290198"/>
                <a:gd name="connsiteY0" fmla="*/ 1768570 h 1768570"/>
                <a:gd name="connsiteX1" fmla="*/ 0 w 290198"/>
                <a:gd name="connsiteY1" fmla="*/ 1500273 h 1768570"/>
                <a:gd name="connsiteX2" fmla="*/ 290198 w 290198"/>
                <a:gd name="connsiteY2" fmla="*/ 1500273 h 1768570"/>
                <a:gd name="connsiteX3" fmla="*/ 290198 w 290198"/>
                <a:gd name="connsiteY3" fmla="*/ 0 h 1768570"/>
                <a:gd name="connsiteX4" fmla="*/ 98558 w 290198"/>
                <a:gd name="connsiteY4" fmla="*/ 0 h 1768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198" h="1768570">
                  <a:moveTo>
                    <a:pt x="0" y="1768570"/>
                  </a:moveTo>
                  <a:lnTo>
                    <a:pt x="0" y="1500273"/>
                  </a:lnTo>
                  <a:lnTo>
                    <a:pt x="290198" y="1500273"/>
                  </a:lnTo>
                  <a:lnTo>
                    <a:pt x="290198" y="0"/>
                  </a:lnTo>
                  <a:lnTo>
                    <a:pt x="9855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2" name="Freihandform 31">
              <a:extLst>
                <a:ext uri="{FF2B5EF4-FFF2-40B4-BE49-F238E27FC236}">
                  <a16:creationId xmlns:a16="http://schemas.microsoft.com/office/drawing/2014/main" id="{FEC31C74-98F4-DB4E-BA6A-D3755EA65102}"/>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3" name="Freihandform 32">
              <a:extLst>
                <a:ext uri="{FF2B5EF4-FFF2-40B4-BE49-F238E27FC236}">
                  <a16:creationId xmlns:a16="http://schemas.microsoft.com/office/drawing/2014/main" id="{61F4E736-91E2-5E4E-B9F7-1946A50A52CA}"/>
                </a:ext>
              </a:extLst>
            </p:cNvPr>
            <p:cNvSpPr/>
            <p:nvPr/>
          </p:nvSpPr>
          <p:spPr bwMode="auto">
            <a:xfrm>
              <a:off x="657225" y="2233613"/>
              <a:ext cx="306388" cy="3641725"/>
            </a:xfrm>
            <a:custGeom>
              <a:avLst/>
              <a:gdLst>
                <a:gd name="connsiteX0" fmla="*/ 306625 w 306625"/>
                <a:gd name="connsiteY0" fmla="*/ 3641174 h 3641174"/>
                <a:gd name="connsiteX1" fmla="*/ 0 w 306625"/>
                <a:gd name="connsiteY1" fmla="*/ 3641174 h 3641174"/>
                <a:gd name="connsiteX2" fmla="*/ 0 w 306625"/>
                <a:gd name="connsiteY2" fmla="*/ 0 h 3641174"/>
                <a:gd name="connsiteX3" fmla="*/ 213542 w 306625"/>
                <a:gd name="connsiteY3" fmla="*/ 0 h 3641174"/>
              </a:gdLst>
              <a:ahLst/>
              <a:cxnLst>
                <a:cxn ang="0">
                  <a:pos x="connsiteX0" y="connsiteY0"/>
                </a:cxn>
                <a:cxn ang="0">
                  <a:pos x="connsiteX1" y="connsiteY1"/>
                </a:cxn>
                <a:cxn ang="0">
                  <a:pos x="connsiteX2" y="connsiteY2"/>
                </a:cxn>
                <a:cxn ang="0">
                  <a:pos x="connsiteX3" y="connsiteY3"/>
                </a:cxn>
              </a:cxnLst>
              <a:rect l="l" t="t" r="r" b="b"/>
              <a:pathLst>
                <a:path w="306625" h="3641174">
                  <a:moveTo>
                    <a:pt x="306625" y="3641174"/>
                  </a:moveTo>
                  <a:lnTo>
                    <a:pt x="0" y="3641174"/>
                  </a:lnTo>
                  <a:lnTo>
                    <a:pt x="0" y="0"/>
                  </a:lnTo>
                  <a:lnTo>
                    <a:pt x="2135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4" name="Freihandform 33">
              <a:extLst>
                <a:ext uri="{FF2B5EF4-FFF2-40B4-BE49-F238E27FC236}">
                  <a16:creationId xmlns:a16="http://schemas.microsoft.com/office/drawing/2014/main" id="{F88C23E5-833C-974F-A65F-568AA592AC5D}"/>
                </a:ext>
              </a:extLst>
            </p:cNvPr>
            <p:cNvSpPr/>
            <p:nvPr/>
          </p:nvSpPr>
          <p:spPr bwMode="auto">
            <a:xfrm>
              <a:off x="1139825" y="5453063"/>
              <a:ext cx="0" cy="361950"/>
            </a:xfrm>
            <a:custGeom>
              <a:avLst/>
              <a:gdLst>
                <a:gd name="connsiteX0" fmla="*/ 0 w 0"/>
                <a:gd name="connsiteY0" fmla="*/ 361380 h 361380"/>
                <a:gd name="connsiteX1" fmla="*/ 0 w 0"/>
                <a:gd name="connsiteY1" fmla="*/ 0 h 361380"/>
              </a:gdLst>
              <a:ahLst/>
              <a:cxnLst>
                <a:cxn ang="0">
                  <a:pos x="connsiteX0" y="connsiteY0"/>
                </a:cxn>
                <a:cxn ang="0">
                  <a:pos x="connsiteX1" y="connsiteY1"/>
                </a:cxn>
              </a:cxnLst>
              <a:rect l="l" t="t" r="r" b="b"/>
              <a:pathLst>
                <a:path h="361380">
                  <a:moveTo>
                    <a:pt x="0" y="36138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5" name="Freihandform 34">
              <a:extLst>
                <a:ext uri="{FF2B5EF4-FFF2-40B4-BE49-F238E27FC236}">
                  <a16:creationId xmlns:a16="http://schemas.microsoft.com/office/drawing/2014/main" id="{B5FDDED8-F25E-0D4F-B76C-36742AA466E2}"/>
                </a:ext>
              </a:extLst>
            </p:cNvPr>
            <p:cNvSpPr/>
            <p:nvPr/>
          </p:nvSpPr>
          <p:spPr bwMode="auto">
            <a:xfrm>
              <a:off x="1457325" y="5289550"/>
              <a:ext cx="1028700" cy="601663"/>
            </a:xfrm>
            <a:custGeom>
              <a:avLst/>
              <a:gdLst>
                <a:gd name="connsiteX0" fmla="*/ 0 w 1029385"/>
                <a:gd name="connsiteY0" fmla="*/ 0 h 602299"/>
                <a:gd name="connsiteX1" fmla="*/ 678956 w 1029385"/>
                <a:gd name="connsiteY1" fmla="*/ 0 h 602299"/>
                <a:gd name="connsiteX2" fmla="*/ 678956 w 1029385"/>
                <a:gd name="connsiteY2" fmla="*/ 602299 h 602299"/>
                <a:gd name="connsiteX3" fmla="*/ 1029385 w 1029385"/>
                <a:gd name="connsiteY3" fmla="*/ 602299 h 602299"/>
              </a:gdLst>
              <a:ahLst/>
              <a:cxnLst>
                <a:cxn ang="0">
                  <a:pos x="connsiteX0" y="connsiteY0"/>
                </a:cxn>
                <a:cxn ang="0">
                  <a:pos x="connsiteX1" y="connsiteY1"/>
                </a:cxn>
                <a:cxn ang="0">
                  <a:pos x="connsiteX2" y="connsiteY2"/>
                </a:cxn>
                <a:cxn ang="0">
                  <a:pos x="connsiteX3" y="connsiteY3"/>
                </a:cxn>
              </a:cxnLst>
              <a:rect l="l" t="t" r="r" b="b"/>
              <a:pathLst>
                <a:path w="1029385" h="602299">
                  <a:moveTo>
                    <a:pt x="0" y="0"/>
                  </a:moveTo>
                  <a:lnTo>
                    <a:pt x="678956" y="0"/>
                  </a:lnTo>
                  <a:lnTo>
                    <a:pt x="678956" y="602299"/>
                  </a:lnTo>
                  <a:lnTo>
                    <a:pt x="1029385" y="60229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6" name="Freihandform 35">
              <a:extLst>
                <a:ext uri="{FF2B5EF4-FFF2-40B4-BE49-F238E27FC236}">
                  <a16:creationId xmlns:a16="http://schemas.microsoft.com/office/drawing/2014/main" id="{4E97C838-30AE-0743-9C58-A3BC4C705406}"/>
                </a:ext>
              </a:extLst>
            </p:cNvPr>
            <p:cNvSpPr/>
            <p:nvPr/>
          </p:nvSpPr>
          <p:spPr bwMode="auto">
            <a:xfrm>
              <a:off x="1216025" y="5448300"/>
              <a:ext cx="0" cy="366713"/>
            </a:xfrm>
            <a:custGeom>
              <a:avLst/>
              <a:gdLst>
                <a:gd name="connsiteX0" fmla="*/ 0 w 0"/>
                <a:gd name="connsiteY0" fmla="*/ 0 h 366855"/>
                <a:gd name="connsiteX1" fmla="*/ 0 w 0"/>
                <a:gd name="connsiteY1" fmla="*/ 366855 h 366855"/>
              </a:gdLst>
              <a:ahLst/>
              <a:cxnLst>
                <a:cxn ang="0">
                  <a:pos x="connsiteX0" y="connsiteY0"/>
                </a:cxn>
                <a:cxn ang="0">
                  <a:pos x="connsiteX1" y="connsiteY1"/>
                </a:cxn>
              </a:cxnLst>
              <a:rect l="l" t="t" r="r" b="b"/>
              <a:pathLst>
                <a:path h="366855">
                  <a:moveTo>
                    <a:pt x="0" y="0"/>
                  </a:moveTo>
                  <a:lnTo>
                    <a:pt x="0" y="36685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7" name="Freihandform 36">
              <a:extLst>
                <a:ext uri="{FF2B5EF4-FFF2-40B4-BE49-F238E27FC236}">
                  <a16:creationId xmlns:a16="http://schemas.microsoft.com/office/drawing/2014/main" id="{CEB563A7-E3A3-6D46-97D7-4F353DD2AAC6}"/>
                </a:ext>
              </a:extLst>
            </p:cNvPr>
            <p:cNvSpPr/>
            <p:nvPr/>
          </p:nvSpPr>
          <p:spPr bwMode="auto">
            <a:xfrm>
              <a:off x="1374775" y="5218113"/>
              <a:ext cx="1050925" cy="728662"/>
            </a:xfrm>
            <a:custGeom>
              <a:avLst/>
              <a:gdLst>
                <a:gd name="connsiteX0" fmla="*/ 0 w 1051286"/>
                <a:gd name="connsiteY0" fmla="*/ 728235 h 728235"/>
                <a:gd name="connsiteX1" fmla="*/ 558496 w 1051286"/>
                <a:gd name="connsiteY1" fmla="*/ 728235 h 728235"/>
                <a:gd name="connsiteX2" fmla="*/ 558496 w 1051286"/>
                <a:gd name="connsiteY2" fmla="*/ 0 h 728235"/>
                <a:gd name="connsiteX3" fmla="*/ 1051286 w 1051286"/>
                <a:gd name="connsiteY3" fmla="*/ 0 h 728235"/>
              </a:gdLst>
              <a:ahLst/>
              <a:cxnLst>
                <a:cxn ang="0">
                  <a:pos x="connsiteX0" y="connsiteY0"/>
                </a:cxn>
                <a:cxn ang="0">
                  <a:pos x="connsiteX1" y="connsiteY1"/>
                </a:cxn>
                <a:cxn ang="0">
                  <a:pos x="connsiteX2" y="connsiteY2"/>
                </a:cxn>
                <a:cxn ang="0">
                  <a:pos x="connsiteX3" y="connsiteY3"/>
                </a:cxn>
              </a:cxnLst>
              <a:rect l="l" t="t" r="r" b="b"/>
              <a:pathLst>
                <a:path w="1051286" h="728235">
                  <a:moveTo>
                    <a:pt x="0" y="728235"/>
                  </a:moveTo>
                  <a:lnTo>
                    <a:pt x="558496" y="728235"/>
                  </a:lnTo>
                  <a:lnTo>
                    <a:pt x="558496" y="0"/>
                  </a:lnTo>
                  <a:lnTo>
                    <a:pt x="105128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8" name="Freihandform 37">
              <a:extLst>
                <a:ext uri="{FF2B5EF4-FFF2-40B4-BE49-F238E27FC236}">
                  <a16:creationId xmlns:a16="http://schemas.microsoft.com/office/drawing/2014/main" id="{AB8CC2CA-EBE6-7F45-BB48-D3929B8E7C15}"/>
                </a:ext>
              </a:extLst>
            </p:cNvPr>
            <p:cNvSpPr/>
            <p:nvPr/>
          </p:nvSpPr>
          <p:spPr bwMode="auto">
            <a:xfrm>
              <a:off x="1162050" y="5978525"/>
              <a:ext cx="2336800" cy="142875"/>
            </a:xfrm>
            <a:custGeom>
              <a:avLst/>
              <a:gdLst>
                <a:gd name="connsiteX0" fmla="*/ 0 w 2338017"/>
                <a:gd name="connsiteY0" fmla="*/ 65706 h 142362"/>
                <a:gd name="connsiteX1" fmla="*/ 0 w 2338017"/>
                <a:gd name="connsiteY1" fmla="*/ 142362 h 142362"/>
                <a:gd name="connsiteX2" fmla="*/ 1993064 w 2338017"/>
                <a:gd name="connsiteY2" fmla="*/ 142362 h 142362"/>
                <a:gd name="connsiteX3" fmla="*/ 1993064 w 2338017"/>
                <a:gd name="connsiteY3" fmla="*/ 0 h 142362"/>
                <a:gd name="connsiteX4" fmla="*/ 2338017 w 2338017"/>
                <a:gd name="connsiteY4" fmla="*/ 0 h 142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8017" h="142362">
                  <a:moveTo>
                    <a:pt x="0" y="65706"/>
                  </a:moveTo>
                  <a:lnTo>
                    <a:pt x="0" y="142362"/>
                  </a:lnTo>
                  <a:lnTo>
                    <a:pt x="1993064" y="142362"/>
                  </a:lnTo>
                  <a:lnTo>
                    <a:pt x="1993064" y="0"/>
                  </a:lnTo>
                  <a:lnTo>
                    <a:pt x="23380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9" name="Freihandform 38">
              <a:extLst>
                <a:ext uri="{FF2B5EF4-FFF2-40B4-BE49-F238E27FC236}">
                  <a16:creationId xmlns:a16="http://schemas.microsoft.com/office/drawing/2014/main" id="{87C242DC-86FF-ED4E-87EA-F6C3F784F56F}"/>
                </a:ext>
              </a:extLst>
            </p:cNvPr>
            <p:cNvSpPr/>
            <p:nvPr/>
          </p:nvSpPr>
          <p:spPr bwMode="auto">
            <a:xfrm>
              <a:off x="1401763" y="4692650"/>
              <a:ext cx="3443287" cy="563563"/>
            </a:xfrm>
            <a:custGeom>
              <a:avLst/>
              <a:gdLst>
                <a:gd name="connsiteX0" fmla="*/ 0 w 3444057"/>
                <a:gd name="connsiteY0" fmla="*/ 0 h 563971"/>
                <a:gd name="connsiteX1" fmla="*/ 1774045 w 3444057"/>
                <a:gd name="connsiteY1" fmla="*/ 0 h 563971"/>
                <a:gd name="connsiteX2" fmla="*/ 1774045 w 3444057"/>
                <a:gd name="connsiteY2" fmla="*/ 563971 h 563971"/>
                <a:gd name="connsiteX3" fmla="*/ 3444057 w 3444057"/>
                <a:gd name="connsiteY3" fmla="*/ 563971 h 563971"/>
              </a:gdLst>
              <a:ahLst/>
              <a:cxnLst>
                <a:cxn ang="0">
                  <a:pos x="connsiteX0" y="connsiteY0"/>
                </a:cxn>
                <a:cxn ang="0">
                  <a:pos x="connsiteX1" y="connsiteY1"/>
                </a:cxn>
                <a:cxn ang="0">
                  <a:pos x="connsiteX2" y="connsiteY2"/>
                </a:cxn>
                <a:cxn ang="0">
                  <a:pos x="connsiteX3" y="connsiteY3"/>
                </a:cxn>
              </a:cxnLst>
              <a:rect l="l" t="t" r="r" b="b"/>
              <a:pathLst>
                <a:path w="3444057" h="563971">
                  <a:moveTo>
                    <a:pt x="0" y="0"/>
                  </a:moveTo>
                  <a:lnTo>
                    <a:pt x="1774045" y="0"/>
                  </a:lnTo>
                  <a:lnTo>
                    <a:pt x="1774045" y="563971"/>
                  </a:lnTo>
                  <a:lnTo>
                    <a:pt x="3444057" y="56397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0" name="Freihandform 39">
              <a:extLst>
                <a:ext uri="{FF2B5EF4-FFF2-40B4-BE49-F238E27FC236}">
                  <a16:creationId xmlns:a16="http://schemas.microsoft.com/office/drawing/2014/main" id="{B70C675A-D480-5C46-9386-B9C4248395D9}"/>
                </a:ext>
              </a:extLst>
            </p:cNvPr>
            <p:cNvSpPr/>
            <p:nvPr/>
          </p:nvSpPr>
          <p:spPr bwMode="auto">
            <a:xfrm>
              <a:off x="1374775" y="5994400"/>
              <a:ext cx="1112838" cy="0"/>
            </a:xfrm>
            <a:custGeom>
              <a:avLst/>
              <a:gdLst>
                <a:gd name="connsiteX0" fmla="*/ 0 w 1113002"/>
                <a:gd name="connsiteY0" fmla="*/ 0 h 0"/>
                <a:gd name="connsiteX1" fmla="*/ 1113002 w 1113002"/>
                <a:gd name="connsiteY1" fmla="*/ 0 h 0"/>
              </a:gdLst>
              <a:ahLst/>
              <a:cxnLst>
                <a:cxn ang="0">
                  <a:pos x="connsiteX0" y="connsiteY0"/>
                </a:cxn>
                <a:cxn ang="0">
                  <a:pos x="connsiteX1" y="connsiteY1"/>
                </a:cxn>
              </a:cxnLst>
              <a:rect l="l" t="t" r="r" b="b"/>
              <a:pathLst>
                <a:path w="1113002">
                  <a:moveTo>
                    <a:pt x="0" y="0"/>
                  </a:moveTo>
                  <a:lnTo>
                    <a:pt x="111300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1" name="Freihandform 40">
              <a:extLst>
                <a:ext uri="{FF2B5EF4-FFF2-40B4-BE49-F238E27FC236}">
                  <a16:creationId xmlns:a16="http://schemas.microsoft.com/office/drawing/2014/main" id="{60929499-55CE-D846-946B-812B4E44F02C}"/>
                </a:ext>
              </a:extLst>
            </p:cNvPr>
            <p:cNvSpPr/>
            <p:nvPr/>
          </p:nvSpPr>
          <p:spPr bwMode="auto">
            <a:xfrm>
              <a:off x="1411288" y="4749800"/>
              <a:ext cx="3425825" cy="550863"/>
            </a:xfrm>
            <a:custGeom>
              <a:avLst/>
              <a:gdLst>
                <a:gd name="connsiteX0" fmla="*/ 3425897 w 3425897"/>
                <a:gd name="connsiteY0" fmla="*/ 550295 h 550295"/>
                <a:gd name="connsiteX1" fmla="*/ 1708811 w 3425897"/>
                <a:gd name="connsiteY1" fmla="*/ 550295 h 550295"/>
                <a:gd name="connsiteX2" fmla="*/ 1708811 w 3425897"/>
                <a:gd name="connsiteY2" fmla="*/ 0 h 550295"/>
                <a:gd name="connsiteX3" fmla="*/ 0 w 3425897"/>
                <a:gd name="connsiteY3" fmla="*/ 0 h 550295"/>
              </a:gdLst>
              <a:ahLst/>
              <a:cxnLst>
                <a:cxn ang="0">
                  <a:pos x="connsiteX0" y="connsiteY0"/>
                </a:cxn>
                <a:cxn ang="0">
                  <a:pos x="connsiteX1" y="connsiteY1"/>
                </a:cxn>
                <a:cxn ang="0">
                  <a:pos x="connsiteX2" y="connsiteY2"/>
                </a:cxn>
                <a:cxn ang="0">
                  <a:pos x="connsiteX3" y="connsiteY3"/>
                </a:cxn>
              </a:cxnLst>
              <a:rect l="l" t="t" r="r" b="b"/>
              <a:pathLst>
                <a:path w="3425897" h="550295">
                  <a:moveTo>
                    <a:pt x="3425897" y="550295"/>
                  </a:moveTo>
                  <a:lnTo>
                    <a:pt x="1708811" y="550295"/>
                  </a:lnTo>
                  <a:lnTo>
                    <a:pt x="1708811"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2" name="Freihandform 41">
              <a:extLst>
                <a:ext uri="{FF2B5EF4-FFF2-40B4-BE49-F238E27FC236}">
                  <a16:creationId xmlns:a16="http://schemas.microsoft.com/office/drawing/2014/main" id="{789C7599-C72A-764E-AAC9-F66736114168}"/>
                </a:ext>
              </a:extLst>
            </p:cNvPr>
            <p:cNvSpPr/>
            <p:nvPr/>
          </p:nvSpPr>
          <p:spPr bwMode="auto">
            <a:xfrm>
              <a:off x="1457325" y="5357813"/>
              <a:ext cx="1025525" cy="579437"/>
            </a:xfrm>
            <a:custGeom>
              <a:avLst/>
              <a:gdLst>
                <a:gd name="connsiteX0" fmla="*/ 1026114 w 1026114"/>
                <a:gd name="connsiteY0" fmla="*/ 579258 h 579258"/>
                <a:gd name="connsiteX1" fmla="*/ 599946 w 1026114"/>
                <a:gd name="connsiteY1" fmla="*/ 579258 h 579258"/>
                <a:gd name="connsiteX2" fmla="*/ 599946 w 1026114"/>
                <a:gd name="connsiteY2" fmla="*/ 0 h 579258"/>
                <a:gd name="connsiteX3" fmla="*/ 0 w 1026114"/>
                <a:gd name="connsiteY3" fmla="*/ 0 h 579258"/>
              </a:gdLst>
              <a:ahLst/>
              <a:cxnLst>
                <a:cxn ang="0">
                  <a:pos x="connsiteX0" y="connsiteY0"/>
                </a:cxn>
                <a:cxn ang="0">
                  <a:pos x="connsiteX1" y="connsiteY1"/>
                </a:cxn>
                <a:cxn ang="0">
                  <a:pos x="connsiteX2" y="connsiteY2"/>
                </a:cxn>
                <a:cxn ang="0">
                  <a:pos x="connsiteX3" y="connsiteY3"/>
                </a:cxn>
              </a:cxnLst>
              <a:rect l="l" t="t" r="r" b="b"/>
              <a:pathLst>
                <a:path w="1026114" h="579258">
                  <a:moveTo>
                    <a:pt x="1026114" y="579258"/>
                  </a:moveTo>
                  <a:lnTo>
                    <a:pt x="599946" y="579258"/>
                  </a:lnTo>
                  <a:lnTo>
                    <a:pt x="5999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3" name="Freihandform 42">
              <a:extLst>
                <a:ext uri="{FF2B5EF4-FFF2-40B4-BE49-F238E27FC236}">
                  <a16:creationId xmlns:a16="http://schemas.microsoft.com/office/drawing/2014/main" id="{CED8AE23-26EE-2A4C-9F11-B7FC7BADDAD8}"/>
                </a:ext>
              </a:extLst>
            </p:cNvPr>
            <p:cNvSpPr/>
            <p:nvPr/>
          </p:nvSpPr>
          <p:spPr bwMode="auto">
            <a:xfrm>
              <a:off x="2660650" y="5365750"/>
              <a:ext cx="0" cy="455613"/>
            </a:xfrm>
            <a:custGeom>
              <a:avLst/>
              <a:gdLst>
                <a:gd name="connsiteX0" fmla="*/ 0 w 0"/>
                <a:gd name="connsiteY0" fmla="*/ 455131 h 455131"/>
                <a:gd name="connsiteX1" fmla="*/ 0 w 0"/>
                <a:gd name="connsiteY1" fmla="*/ 0 h 455131"/>
              </a:gdLst>
              <a:ahLst/>
              <a:cxnLst>
                <a:cxn ang="0">
                  <a:pos x="connsiteX0" y="connsiteY0"/>
                </a:cxn>
                <a:cxn ang="0">
                  <a:pos x="connsiteX1" y="connsiteY1"/>
                </a:cxn>
              </a:cxnLst>
              <a:rect l="l" t="t" r="r" b="b"/>
              <a:pathLst>
                <a:path h="455131">
                  <a:moveTo>
                    <a:pt x="0" y="455131"/>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4" name="Freihandform 43">
              <a:extLst>
                <a:ext uri="{FF2B5EF4-FFF2-40B4-BE49-F238E27FC236}">
                  <a16:creationId xmlns:a16="http://schemas.microsoft.com/office/drawing/2014/main" id="{9634BDF4-1616-0047-993C-B40D5CA4C942}"/>
                </a:ext>
              </a:extLst>
            </p:cNvPr>
            <p:cNvSpPr/>
            <p:nvPr/>
          </p:nvSpPr>
          <p:spPr bwMode="auto">
            <a:xfrm>
              <a:off x="2771800" y="5622925"/>
              <a:ext cx="3951263" cy="198438"/>
            </a:xfrm>
            <a:custGeom>
              <a:avLst/>
              <a:gdLst>
                <a:gd name="connsiteX0" fmla="*/ 3967916 w 3967916"/>
                <a:gd name="connsiteY0" fmla="*/ 128265 h 198603"/>
                <a:gd name="connsiteX1" fmla="*/ 3967916 w 3967916"/>
                <a:gd name="connsiteY1" fmla="*/ 0 h 198603"/>
                <a:gd name="connsiteX2" fmla="*/ 0 w 3967916"/>
                <a:gd name="connsiteY2" fmla="*/ 0 h 198603"/>
                <a:gd name="connsiteX3" fmla="*/ 0 w 3967916"/>
                <a:gd name="connsiteY3" fmla="*/ 198603 h 198603"/>
              </a:gdLst>
              <a:ahLst/>
              <a:cxnLst>
                <a:cxn ang="0">
                  <a:pos x="connsiteX0" y="connsiteY0"/>
                </a:cxn>
                <a:cxn ang="0">
                  <a:pos x="connsiteX1" y="connsiteY1"/>
                </a:cxn>
                <a:cxn ang="0">
                  <a:pos x="connsiteX2" y="connsiteY2"/>
                </a:cxn>
                <a:cxn ang="0">
                  <a:pos x="connsiteX3" y="connsiteY3"/>
                </a:cxn>
              </a:cxnLst>
              <a:rect l="l" t="t" r="r" b="b"/>
              <a:pathLst>
                <a:path w="3967916" h="198603">
                  <a:moveTo>
                    <a:pt x="3967916" y="128265"/>
                  </a:moveTo>
                  <a:lnTo>
                    <a:pt x="3967916" y="0"/>
                  </a:lnTo>
                  <a:lnTo>
                    <a:pt x="0" y="0"/>
                  </a:lnTo>
                  <a:lnTo>
                    <a:pt x="0" y="19860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45" name="Freihandform 44">
              <a:extLst>
                <a:ext uri="{FF2B5EF4-FFF2-40B4-BE49-F238E27FC236}">
                  <a16:creationId xmlns:a16="http://schemas.microsoft.com/office/drawing/2014/main" id="{EAFFC079-E72C-AA4D-90FB-8DE5EFEDB005}"/>
                </a:ext>
              </a:extLst>
            </p:cNvPr>
            <p:cNvSpPr/>
            <p:nvPr/>
          </p:nvSpPr>
          <p:spPr bwMode="auto">
            <a:xfrm>
              <a:off x="2709863" y="5362575"/>
              <a:ext cx="0" cy="458788"/>
            </a:xfrm>
            <a:custGeom>
              <a:avLst/>
              <a:gdLst>
                <a:gd name="connsiteX0" fmla="*/ 0 w 0"/>
                <a:gd name="connsiteY0" fmla="*/ 0 h 459269"/>
                <a:gd name="connsiteX1" fmla="*/ 0 w 0"/>
                <a:gd name="connsiteY1" fmla="*/ 459269 h 459269"/>
              </a:gdLst>
              <a:ahLst/>
              <a:cxnLst>
                <a:cxn ang="0">
                  <a:pos x="connsiteX0" y="connsiteY0"/>
                </a:cxn>
                <a:cxn ang="0">
                  <a:pos x="connsiteX1" y="connsiteY1"/>
                </a:cxn>
              </a:cxnLst>
              <a:rect l="l" t="t" r="r" b="b"/>
              <a:pathLst>
                <a:path h="459269">
                  <a:moveTo>
                    <a:pt x="0" y="0"/>
                  </a:moveTo>
                  <a:lnTo>
                    <a:pt x="0" y="45926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6" name="Freihandform 45">
              <a:extLst>
                <a:ext uri="{FF2B5EF4-FFF2-40B4-BE49-F238E27FC236}">
                  <a16:creationId xmlns:a16="http://schemas.microsoft.com/office/drawing/2014/main" id="{0AFA74E7-974B-F04D-9826-B52657D4F1EA}"/>
                </a:ext>
              </a:extLst>
            </p:cNvPr>
            <p:cNvSpPr/>
            <p:nvPr/>
          </p:nvSpPr>
          <p:spPr bwMode="auto">
            <a:xfrm>
              <a:off x="1163638" y="2817813"/>
              <a:ext cx="463550" cy="1803400"/>
            </a:xfrm>
            <a:custGeom>
              <a:avLst/>
              <a:gdLst>
                <a:gd name="connsiteX0" fmla="*/ 252391 w 463407"/>
                <a:gd name="connsiteY0" fmla="*/ 1799837 h 1803975"/>
                <a:gd name="connsiteX1" fmla="*/ 463407 w 463407"/>
                <a:gd name="connsiteY1" fmla="*/ 1803975 h 1803975"/>
                <a:gd name="connsiteX2" fmla="*/ 463407 w 463407"/>
                <a:gd name="connsiteY2" fmla="*/ 82751 h 1803975"/>
                <a:gd name="connsiteX3" fmla="*/ 0 w 463407"/>
                <a:gd name="connsiteY3" fmla="*/ 82751 h 1803975"/>
                <a:gd name="connsiteX4" fmla="*/ 0 w 463407"/>
                <a:gd name="connsiteY4" fmla="*/ 0 h 1803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407" h="1803975">
                  <a:moveTo>
                    <a:pt x="252391" y="1799837"/>
                  </a:moveTo>
                  <a:lnTo>
                    <a:pt x="463407" y="1803975"/>
                  </a:lnTo>
                  <a:lnTo>
                    <a:pt x="463407" y="82751"/>
                  </a:lnTo>
                  <a:lnTo>
                    <a:pt x="0" y="82751"/>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7" name="Freihandform 46">
              <a:extLst>
                <a:ext uri="{FF2B5EF4-FFF2-40B4-BE49-F238E27FC236}">
                  <a16:creationId xmlns:a16="http://schemas.microsoft.com/office/drawing/2014/main" id="{A40564FD-BFAD-4840-BC7B-D74F190F546A}"/>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8" name="Freihandform 47">
              <a:extLst>
                <a:ext uri="{FF2B5EF4-FFF2-40B4-BE49-F238E27FC236}">
                  <a16:creationId xmlns:a16="http://schemas.microsoft.com/office/drawing/2014/main" id="{95ED4CFF-F4F9-FC4E-978F-8690CC6B5412}"/>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49" name="Freihandform 48">
              <a:extLst>
                <a:ext uri="{FF2B5EF4-FFF2-40B4-BE49-F238E27FC236}">
                  <a16:creationId xmlns:a16="http://schemas.microsoft.com/office/drawing/2014/main" id="{004CC3E9-BAF1-F345-8755-D12D13358F69}"/>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0" name="Freihandform 49">
              <a:extLst>
                <a:ext uri="{FF2B5EF4-FFF2-40B4-BE49-F238E27FC236}">
                  <a16:creationId xmlns:a16="http://schemas.microsoft.com/office/drawing/2014/main" id="{D6AC0E36-87D8-4744-9AB5-EB8D74D4A2C5}"/>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1" name="Freihandform 50">
              <a:extLst>
                <a:ext uri="{FF2B5EF4-FFF2-40B4-BE49-F238E27FC236}">
                  <a16:creationId xmlns:a16="http://schemas.microsoft.com/office/drawing/2014/main" id="{0139CD47-36EC-3E4A-BBD2-EDD95B40E3EA}"/>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2" name="Freihandform 51">
              <a:extLst>
                <a:ext uri="{FF2B5EF4-FFF2-40B4-BE49-F238E27FC236}">
                  <a16:creationId xmlns:a16="http://schemas.microsoft.com/office/drawing/2014/main" id="{2BED4172-A799-794F-8F17-E4E2C1CED3B8}"/>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3" name="Freihandform 52">
              <a:extLst>
                <a:ext uri="{FF2B5EF4-FFF2-40B4-BE49-F238E27FC236}">
                  <a16:creationId xmlns:a16="http://schemas.microsoft.com/office/drawing/2014/main" id="{EBB253A9-877D-5A4B-BD7A-CF95FC7BF0BD}"/>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4" name="Freihandform 53">
              <a:extLst>
                <a:ext uri="{FF2B5EF4-FFF2-40B4-BE49-F238E27FC236}">
                  <a16:creationId xmlns:a16="http://schemas.microsoft.com/office/drawing/2014/main" id="{76AB83B0-4BAE-C44F-B30B-5E5E926AACE2}"/>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5" name="Freihandform 54">
              <a:extLst>
                <a:ext uri="{FF2B5EF4-FFF2-40B4-BE49-F238E27FC236}">
                  <a16:creationId xmlns:a16="http://schemas.microsoft.com/office/drawing/2014/main" id="{AB15CC8B-841B-AF43-9748-64398254FB6A}"/>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6" name="Freihandform 55">
              <a:extLst>
                <a:ext uri="{FF2B5EF4-FFF2-40B4-BE49-F238E27FC236}">
                  <a16:creationId xmlns:a16="http://schemas.microsoft.com/office/drawing/2014/main" id="{803A6D0E-8580-D445-84FA-B819EF449D35}"/>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9" name="Freihandform 58">
              <a:extLst>
                <a:ext uri="{FF2B5EF4-FFF2-40B4-BE49-F238E27FC236}">
                  <a16:creationId xmlns:a16="http://schemas.microsoft.com/office/drawing/2014/main" id="{CC179009-6BBB-8C4A-8536-3DA6F04D3FBE}"/>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60" name="Freihandform 59">
              <a:extLst>
                <a:ext uri="{FF2B5EF4-FFF2-40B4-BE49-F238E27FC236}">
                  <a16:creationId xmlns:a16="http://schemas.microsoft.com/office/drawing/2014/main" id="{60AD574E-9749-DC49-95B1-1ACF639CFD6F}"/>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61" name="Freihandform 60">
              <a:extLst>
                <a:ext uri="{FF2B5EF4-FFF2-40B4-BE49-F238E27FC236}">
                  <a16:creationId xmlns:a16="http://schemas.microsoft.com/office/drawing/2014/main" id="{8BF6991A-F0EB-7141-A314-20F83EDDDFB5}"/>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62" name="Freihandform 61">
              <a:extLst>
                <a:ext uri="{FF2B5EF4-FFF2-40B4-BE49-F238E27FC236}">
                  <a16:creationId xmlns:a16="http://schemas.microsoft.com/office/drawing/2014/main" id="{BBF2945C-18C1-4542-BA64-2A3E9CDED4A7}"/>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63" name="Freihandform 62">
              <a:extLst>
                <a:ext uri="{FF2B5EF4-FFF2-40B4-BE49-F238E27FC236}">
                  <a16:creationId xmlns:a16="http://schemas.microsoft.com/office/drawing/2014/main" id="{23A74A67-B51E-A14B-AC3F-790B412AD6B9}"/>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0" name="Freihandform 5759">
              <a:extLst>
                <a:ext uri="{FF2B5EF4-FFF2-40B4-BE49-F238E27FC236}">
                  <a16:creationId xmlns:a16="http://schemas.microsoft.com/office/drawing/2014/main" id="{86CF98E8-8BAE-974C-B713-D67625457310}"/>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1" name="Freihandform 5760">
              <a:extLst>
                <a:ext uri="{FF2B5EF4-FFF2-40B4-BE49-F238E27FC236}">
                  <a16:creationId xmlns:a16="http://schemas.microsoft.com/office/drawing/2014/main" id="{8631AB1D-A9F7-A346-A49C-90388AC775C0}"/>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5762" name="Freihandform 5761">
              <a:extLst>
                <a:ext uri="{FF2B5EF4-FFF2-40B4-BE49-F238E27FC236}">
                  <a16:creationId xmlns:a16="http://schemas.microsoft.com/office/drawing/2014/main" id="{B7FF2EE4-F2CF-AD49-8652-7A6AA2D88C6E}"/>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3" name="Freihandform 5762">
              <a:extLst>
                <a:ext uri="{FF2B5EF4-FFF2-40B4-BE49-F238E27FC236}">
                  <a16:creationId xmlns:a16="http://schemas.microsoft.com/office/drawing/2014/main" id="{83D42AA6-9DD5-9742-B9CD-265F174145B8}"/>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4" name="Freihandform 5763">
              <a:extLst>
                <a:ext uri="{FF2B5EF4-FFF2-40B4-BE49-F238E27FC236}">
                  <a16:creationId xmlns:a16="http://schemas.microsoft.com/office/drawing/2014/main" id="{A1B2ED7A-116E-5142-8DCD-F883DEA0B554}"/>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5" name="Freihandform 5764">
              <a:extLst>
                <a:ext uri="{FF2B5EF4-FFF2-40B4-BE49-F238E27FC236}">
                  <a16:creationId xmlns:a16="http://schemas.microsoft.com/office/drawing/2014/main" id="{C280853B-B231-0D48-87CE-211FB30DD7DE}"/>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6" name="Freihandform 5765">
              <a:extLst>
                <a:ext uri="{FF2B5EF4-FFF2-40B4-BE49-F238E27FC236}">
                  <a16:creationId xmlns:a16="http://schemas.microsoft.com/office/drawing/2014/main" id="{6730AE59-B2C4-D049-9B78-6E723E34F721}"/>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7" name="Freihandform 5766">
              <a:extLst>
                <a:ext uri="{FF2B5EF4-FFF2-40B4-BE49-F238E27FC236}">
                  <a16:creationId xmlns:a16="http://schemas.microsoft.com/office/drawing/2014/main" id="{DA1A67B8-BE0A-EB4C-8D78-921411B5D30E}"/>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8" name="Freihandform 5767">
              <a:extLst>
                <a:ext uri="{FF2B5EF4-FFF2-40B4-BE49-F238E27FC236}">
                  <a16:creationId xmlns:a16="http://schemas.microsoft.com/office/drawing/2014/main" id="{6CB3A9F2-1B3D-9442-83F7-92D008FF4D05}"/>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69" name="Freihandform 5768">
              <a:extLst>
                <a:ext uri="{FF2B5EF4-FFF2-40B4-BE49-F238E27FC236}">
                  <a16:creationId xmlns:a16="http://schemas.microsoft.com/office/drawing/2014/main" id="{B99B0555-3B76-3743-94F4-E6DF17B97A7E}"/>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0" name="Freihandform 5769">
              <a:extLst>
                <a:ext uri="{FF2B5EF4-FFF2-40B4-BE49-F238E27FC236}">
                  <a16:creationId xmlns:a16="http://schemas.microsoft.com/office/drawing/2014/main" id="{1F284E14-89E9-9B4A-A7CD-52699C679372}"/>
                </a:ext>
              </a:extLst>
            </p:cNvPr>
            <p:cNvSpPr/>
            <p:nvPr/>
          </p:nvSpPr>
          <p:spPr>
            <a:xfrm>
              <a:off x="2962275" y="5929313"/>
              <a:ext cx="533400" cy="0"/>
            </a:xfrm>
            <a:custGeom>
              <a:avLst/>
              <a:gdLst>
                <a:gd name="connsiteX0" fmla="*/ 0 w 533745"/>
                <a:gd name="connsiteY0" fmla="*/ 0 h 0"/>
                <a:gd name="connsiteX1" fmla="*/ 533745 w 533745"/>
                <a:gd name="connsiteY1" fmla="*/ 0 h 0"/>
              </a:gdLst>
              <a:ahLst/>
              <a:cxnLst>
                <a:cxn ang="0">
                  <a:pos x="connsiteX0" y="connsiteY0"/>
                </a:cxn>
                <a:cxn ang="0">
                  <a:pos x="connsiteX1" y="connsiteY1"/>
                </a:cxn>
              </a:cxnLst>
              <a:rect l="l" t="t" r="r" b="b"/>
              <a:pathLst>
                <a:path w="533745">
                  <a:moveTo>
                    <a:pt x="0" y="0"/>
                  </a:moveTo>
                  <a:lnTo>
                    <a:pt x="53374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2" name="Freihandform 5771">
              <a:extLst>
                <a:ext uri="{FF2B5EF4-FFF2-40B4-BE49-F238E27FC236}">
                  <a16:creationId xmlns:a16="http://schemas.microsoft.com/office/drawing/2014/main" id="{660E3215-A9C0-394C-84E2-1A086251D19E}"/>
                </a:ext>
              </a:extLst>
            </p:cNvPr>
            <p:cNvSpPr/>
            <p:nvPr/>
          </p:nvSpPr>
          <p:spPr>
            <a:xfrm>
              <a:off x="3165475" y="909638"/>
              <a:ext cx="615950" cy="3963987"/>
            </a:xfrm>
            <a:custGeom>
              <a:avLst/>
              <a:gdLst>
                <a:gd name="connsiteX0" fmla="*/ 616496 w 616496"/>
                <a:gd name="connsiteY0" fmla="*/ 3963780 h 3963780"/>
                <a:gd name="connsiteX1" fmla="*/ 616496 w 616496"/>
                <a:gd name="connsiteY1" fmla="*/ 3727939 h 3963780"/>
                <a:gd name="connsiteX2" fmla="*/ 165502 w 616496"/>
                <a:gd name="connsiteY2" fmla="*/ 3727939 h 3963780"/>
                <a:gd name="connsiteX3" fmla="*/ 165502 w 616496"/>
                <a:gd name="connsiteY3" fmla="*/ 0 h 3963780"/>
                <a:gd name="connsiteX4" fmla="*/ 0 w 616496"/>
                <a:gd name="connsiteY4" fmla="*/ 0 h 396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496" h="3963780">
                  <a:moveTo>
                    <a:pt x="616496" y="3963780"/>
                  </a:moveTo>
                  <a:lnTo>
                    <a:pt x="616496" y="3727939"/>
                  </a:lnTo>
                  <a:lnTo>
                    <a:pt x="165502" y="3727939"/>
                  </a:lnTo>
                  <a:lnTo>
                    <a:pt x="165502"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3" name="Freihandform 5772">
              <a:extLst>
                <a:ext uri="{FF2B5EF4-FFF2-40B4-BE49-F238E27FC236}">
                  <a16:creationId xmlns:a16="http://schemas.microsoft.com/office/drawing/2014/main" id="{CE6847E3-378D-3844-9ABF-206C1EBDCB5A}"/>
                </a:ext>
              </a:extLst>
            </p:cNvPr>
            <p:cNvSpPr/>
            <p:nvPr/>
          </p:nvSpPr>
          <p:spPr>
            <a:xfrm>
              <a:off x="3454400" y="1050925"/>
              <a:ext cx="538163" cy="3814763"/>
            </a:xfrm>
            <a:custGeom>
              <a:avLst/>
              <a:gdLst>
                <a:gd name="connsiteX0" fmla="*/ 397205 w 537882"/>
                <a:gd name="connsiteY0" fmla="*/ 3814828 h 3814828"/>
                <a:gd name="connsiteX1" fmla="*/ 397205 w 537882"/>
                <a:gd name="connsiteY1" fmla="*/ 3496236 h 3814828"/>
                <a:gd name="connsiteX2" fmla="*/ 0 w 537882"/>
                <a:gd name="connsiteY2" fmla="*/ 3496236 h 3814828"/>
                <a:gd name="connsiteX3" fmla="*/ 0 w 537882"/>
                <a:gd name="connsiteY3" fmla="*/ 153090 h 3814828"/>
                <a:gd name="connsiteX4" fmla="*/ 537882 w 537882"/>
                <a:gd name="connsiteY4" fmla="*/ 153090 h 3814828"/>
                <a:gd name="connsiteX5" fmla="*/ 537882 w 537882"/>
                <a:gd name="connsiteY5" fmla="*/ 0 h 381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882" h="3814828">
                  <a:moveTo>
                    <a:pt x="397205" y="3814828"/>
                  </a:moveTo>
                  <a:lnTo>
                    <a:pt x="397205" y="3496236"/>
                  </a:lnTo>
                  <a:lnTo>
                    <a:pt x="0" y="3496236"/>
                  </a:lnTo>
                  <a:lnTo>
                    <a:pt x="0" y="153090"/>
                  </a:lnTo>
                  <a:lnTo>
                    <a:pt x="537882" y="153090"/>
                  </a:lnTo>
                  <a:lnTo>
                    <a:pt x="53788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4" name="Freihandform 5773">
              <a:extLst>
                <a:ext uri="{FF2B5EF4-FFF2-40B4-BE49-F238E27FC236}">
                  <a16:creationId xmlns:a16="http://schemas.microsoft.com/office/drawing/2014/main" id="{F38E9F3B-1CB9-DB48-BE36-1F902A6B6CF9}"/>
                </a:ext>
              </a:extLst>
            </p:cNvPr>
            <p:cNvSpPr/>
            <p:nvPr/>
          </p:nvSpPr>
          <p:spPr>
            <a:xfrm>
              <a:off x="2652713" y="914400"/>
              <a:ext cx="947737" cy="1936750"/>
            </a:xfrm>
            <a:custGeom>
              <a:avLst/>
              <a:gdLst>
                <a:gd name="connsiteX0" fmla="*/ 0 w 947500"/>
                <a:gd name="connsiteY0" fmla="*/ 1936376 h 1936376"/>
                <a:gd name="connsiteX1" fmla="*/ 0 w 947500"/>
                <a:gd name="connsiteY1" fmla="*/ 1803975 h 1936376"/>
                <a:gd name="connsiteX2" fmla="*/ 740622 w 947500"/>
                <a:gd name="connsiteY2" fmla="*/ 1803975 h 1936376"/>
                <a:gd name="connsiteX3" fmla="*/ 740622 w 947500"/>
                <a:gd name="connsiteY3" fmla="*/ 0 h 1936376"/>
                <a:gd name="connsiteX4" fmla="*/ 947500 w 947500"/>
                <a:gd name="connsiteY4" fmla="*/ 0 h 193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500" h="1936376">
                  <a:moveTo>
                    <a:pt x="0" y="1936376"/>
                  </a:moveTo>
                  <a:lnTo>
                    <a:pt x="0" y="1803975"/>
                  </a:lnTo>
                  <a:lnTo>
                    <a:pt x="740622" y="1803975"/>
                  </a:lnTo>
                  <a:lnTo>
                    <a:pt x="740622" y="0"/>
                  </a:lnTo>
                  <a:lnTo>
                    <a:pt x="9475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5" name="Freihandform 5774">
              <a:extLst>
                <a:ext uri="{FF2B5EF4-FFF2-40B4-BE49-F238E27FC236}">
                  <a16:creationId xmlns:a16="http://schemas.microsoft.com/office/drawing/2014/main" id="{15A909F9-5A17-A340-A27C-651430377E09}"/>
                </a:ext>
              </a:extLst>
            </p:cNvPr>
            <p:cNvSpPr/>
            <p:nvPr/>
          </p:nvSpPr>
          <p:spPr>
            <a:xfrm>
              <a:off x="2763838" y="1820863"/>
              <a:ext cx="2266950" cy="1025525"/>
            </a:xfrm>
            <a:custGeom>
              <a:avLst/>
              <a:gdLst>
                <a:gd name="connsiteX0" fmla="*/ 0 w 2267381"/>
                <a:gd name="connsiteY0" fmla="*/ 1026114 h 1026114"/>
                <a:gd name="connsiteX1" fmla="*/ 0 w 2267381"/>
                <a:gd name="connsiteY1" fmla="*/ 939225 h 1026114"/>
                <a:gd name="connsiteX2" fmla="*/ 1696398 w 2267381"/>
                <a:gd name="connsiteY2" fmla="*/ 939225 h 1026114"/>
                <a:gd name="connsiteX3" fmla="*/ 1696398 w 2267381"/>
                <a:gd name="connsiteY3" fmla="*/ 227565 h 1026114"/>
                <a:gd name="connsiteX4" fmla="*/ 2267381 w 2267381"/>
                <a:gd name="connsiteY4" fmla="*/ 227565 h 1026114"/>
                <a:gd name="connsiteX5" fmla="*/ 2267381 w 2267381"/>
                <a:gd name="connsiteY5" fmla="*/ 0 h 102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7381" h="1026114">
                  <a:moveTo>
                    <a:pt x="0" y="1026114"/>
                  </a:moveTo>
                  <a:lnTo>
                    <a:pt x="0" y="939225"/>
                  </a:lnTo>
                  <a:lnTo>
                    <a:pt x="1696398" y="939225"/>
                  </a:lnTo>
                  <a:lnTo>
                    <a:pt x="1696398" y="227565"/>
                  </a:lnTo>
                  <a:lnTo>
                    <a:pt x="2267381" y="227565"/>
                  </a:lnTo>
                  <a:lnTo>
                    <a:pt x="226738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6" name="Freihandform 5775">
              <a:extLst>
                <a:ext uri="{FF2B5EF4-FFF2-40B4-BE49-F238E27FC236}">
                  <a16:creationId xmlns:a16="http://schemas.microsoft.com/office/drawing/2014/main" id="{EBE98DCF-D6C6-6349-A68C-7915E92AFEE8}"/>
                </a:ext>
              </a:extLst>
            </p:cNvPr>
            <p:cNvSpPr/>
            <p:nvPr/>
          </p:nvSpPr>
          <p:spPr>
            <a:xfrm>
              <a:off x="2900363" y="2516188"/>
              <a:ext cx="2130425" cy="338137"/>
            </a:xfrm>
            <a:custGeom>
              <a:avLst/>
              <a:gdLst>
                <a:gd name="connsiteX0" fmla="*/ 0 w 2130842"/>
                <a:gd name="connsiteY0" fmla="*/ 339280 h 339280"/>
                <a:gd name="connsiteX1" fmla="*/ 0 w 2130842"/>
                <a:gd name="connsiteY1" fmla="*/ 285492 h 339280"/>
                <a:gd name="connsiteX2" fmla="*/ 2130842 w 2130842"/>
                <a:gd name="connsiteY2" fmla="*/ 285492 h 339280"/>
                <a:gd name="connsiteX3" fmla="*/ 2130842 w 2130842"/>
                <a:gd name="connsiteY3" fmla="*/ 0 h 339280"/>
              </a:gdLst>
              <a:ahLst/>
              <a:cxnLst>
                <a:cxn ang="0">
                  <a:pos x="connsiteX0" y="connsiteY0"/>
                </a:cxn>
                <a:cxn ang="0">
                  <a:pos x="connsiteX1" y="connsiteY1"/>
                </a:cxn>
                <a:cxn ang="0">
                  <a:pos x="connsiteX2" y="connsiteY2"/>
                </a:cxn>
                <a:cxn ang="0">
                  <a:pos x="connsiteX3" y="connsiteY3"/>
                </a:cxn>
              </a:cxnLst>
              <a:rect l="l" t="t" r="r" b="b"/>
              <a:pathLst>
                <a:path w="2130842" h="339280">
                  <a:moveTo>
                    <a:pt x="0" y="339280"/>
                  </a:moveTo>
                  <a:lnTo>
                    <a:pt x="0" y="285492"/>
                  </a:lnTo>
                  <a:lnTo>
                    <a:pt x="2130842" y="285492"/>
                  </a:lnTo>
                  <a:lnTo>
                    <a:pt x="21308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7" name="Freihandform 5776">
              <a:extLst>
                <a:ext uri="{FF2B5EF4-FFF2-40B4-BE49-F238E27FC236}">
                  <a16:creationId xmlns:a16="http://schemas.microsoft.com/office/drawing/2014/main" id="{A41BCCDD-6733-C947-8254-1CC10CBFCF6E}"/>
                </a:ext>
              </a:extLst>
            </p:cNvPr>
            <p:cNvSpPr/>
            <p:nvPr/>
          </p:nvSpPr>
          <p:spPr>
            <a:xfrm>
              <a:off x="3106738" y="2557463"/>
              <a:ext cx="3227387" cy="484187"/>
            </a:xfrm>
            <a:custGeom>
              <a:avLst/>
              <a:gdLst>
                <a:gd name="connsiteX0" fmla="*/ 0 w 3227294"/>
                <a:gd name="connsiteY0" fmla="*/ 484094 h 484094"/>
                <a:gd name="connsiteX1" fmla="*/ 1348843 w 3227294"/>
                <a:gd name="connsiteY1" fmla="*/ 484094 h 484094"/>
                <a:gd name="connsiteX2" fmla="*/ 1348843 w 3227294"/>
                <a:gd name="connsiteY2" fmla="*/ 314454 h 484094"/>
                <a:gd name="connsiteX3" fmla="*/ 2734925 w 3227294"/>
                <a:gd name="connsiteY3" fmla="*/ 314454 h 484094"/>
                <a:gd name="connsiteX4" fmla="*/ 2734925 w 3227294"/>
                <a:gd name="connsiteY4" fmla="*/ 0 h 484094"/>
                <a:gd name="connsiteX5" fmla="*/ 3227294 w 3227294"/>
                <a:gd name="connsiteY5" fmla="*/ 0 h 48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27294" h="484094">
                  <a:moveTo>
                    <a:pt x="0" y="484094"/>
                  </a:moveTo>
                  <a:lnTo>
                    <a:pt x="1348843" y="484094"/>
                  </a:lnTo>
                  <a:lnTo>
                    <a:pt x="1348843" y="314454"/>
                  </a:lnTo>
                  <a:lnTo>
                    <a:pt x="2734925" y="314454"/>
                  </a:lnTo>
                  <a:lnTo>
                    <a:pt x="2734925" y="0"/>
                  </a:lnTo>
                  <a:lnTo>
                    <a:pt x="322729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8" name="Freihandform 5777">
              <a:extLst>
                <a:ext uri="{FF2B5EF4-FFF2-40B4-BE49-F238E27FC236}">
                  <a16:creationId xmlns:a16="http://schemas.microsoft.com/office/drawing/2014/main" id="{7BB3F135-5307-8543-BF0C-6C0C6B0D82CC}"/>
                </a:ext>
              </a:extLst>
            </p:cNvPr>
            <p:cNvSpPr/>
            <p:nvPr/>
          </p:nvSpPr>
          <p:spPr>
            <a:xfrm>
              <a:off x="3111500" y="3140075"/>
              <a:ext cx="1708150" cy="0"/>
            </a:xfrm>
            <a:custGeom>
              <a:avLst/>
              <a:gdLst>
                <a:gd name="connsiteX0" fmla="*/ 0 w 1708810"/>
                <a:gd name="connsiteY0" fmla="*/ 0 h 0"/>
                <a:gd name="connsiteX1" fmla="*/ 1708810 w 1708810"/>
                <a:gd name="connsiteY1" fmla="*/ 0 h 0"/>
              </a:gdLst>
              <a:ahLst/>
              <a:cxnLst>
                <a:cxn ang="0">
                  <a:pos x="connsiteX0" y="connsiteY0"/>
                </a:cxn>
                <a:cxn ang="0">
                  <a:pos x="connsiteX1" y="connsiteY1"/>
                </a:cxn>
              </a:cxnLst>
              <a:rect l="l" t="t" r="r" b="b"/>
              <a:pathLst>
                <a:path w="1708810">
                  <a:moveTo>
                    <a:pt x="0" y="0"/>
                  </a:moveTo>
                  <a:lnTo>
                    <a:pt x="170881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79" name="Freihandform 5778">
              <a:extLst>
                <a:ext uri="{FF2B5EF4-FFF2-40B4-BE49-F238E27FC236}">
                  <a16:creationId xmlns:a16="http://schemas.microsoft.com/office/drawing/2014/main" id="{F75F1238-3158-544B-AD0D-7D8B8EDCB6FD}"/>
                </a:ext>
              </a:extLst>
            </p:cNvPr>
            <p:cNvSpPr/>
            <p:nvPr/>
          </p:nvSpPr>
          <p:spPr>
            <a:xfrm>
              <a:off x="3106738" y="3214688"/>
              <a:ext cx="1712912" cy="550862"/>
            </a:xfrm>
            <a:custGeom>
              <a:avLst/>
              <a:gdLst>
                <a:gd name="connsiteX0" fmla="*/ 0 w 1712948"/>
                <a:gd name="connsiteY0" fmla="*/ 0 h 550295"/>
                <a:gd name="connsiteX1" fmla="*/ 285491 w 1712948"/>
                <a:gd name="connsiteY1" fmla="*/ 0 h 550295"/>
                <a:gd name="connsiteX2" fmla="*/ 285491 w 1712948"/>
                <a:gd name="connsiteY2" fmla="*/ 550295 h 550295"/>
                <a:gd name="connsiteX3" fmla="*/ 1712948 w 1712948"/>
                <a:gd name="connsiteY3" fmla="*/ 550295 h 550295"/>
              </a:gdLst>
              <a:ahLst/>
              <a:cxnLst>
                <a:cxn ang="0">
                  <a:pos x="connsiteX0" y="connsiteY0"/>
                </a:cxn>
                <a:cxn ang="0">
                  <a:pos x="connsiteX1" y="connsiteY1"/>
                </a:cxn>
                <a:cxn ang="0">
                  <a:pos x="connsiteX2" y="connsiteY2"/>
                </a:cxn>
                <a:cxn ang="0">
                  <a:pos x="connsiteX3" y="connsiteY3"/>
                </a:cxn>
              </a:cxnLst>
              <a:rect l="l" t="t" r="r" b="b"/>
              <a:pathLst>
                <a:path w="1712948" h="550295">
                  <a:moveTo>
                    <a:pt x="0" y="0"/>
                  </a:moveTo>
                  <a:lnTo>
                    <a:pt x="285491" y="0"/>
                  </a:lnTo>
                  <a:lnTo>
                    <a:pt x="285491" y="550295"/>
                  </a:lnTo>
                  <a:lnTo>
                    <a:pt x="1712948" y="55029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80" name="Freihandform 5779">
              <a:extLst>
                <a:ext uri="{FF2B5EF4-FFF2-40B4-BE49-F238E27FC236}">
                  <a16:creationId xmlns:a16="http://schemas.microsoft.com/office/drawing/2014/main" id="{58036788-FAD6-054B-9446-E2B25D9FB0E7}"/>
                </a:ext>
              </a:extLst>
            </p:cNvPr>
            <p:cNvSpPr/>
            <p:nvPr/>
          </p:nvSpPr>
          <p:spPr>
            <a:xfrm>
              <a:off x="4406900" y="1658938"/>
              <a:ext cx="412750" cy="1419225"/>
            </a:xfrm>
            <a:custGeom>
              <a:avLst/>
              <a:gdLst>
                <a:gd name="connsiteX0" fmla="*/ 0 w 413755"/>
                <a:gd name="connsiteY0" fmla="*/ 0 h 1419182"/>
                <a:gd name="connsiteX1" fmla="*/ 115851 w 413755"/>
                <a:gd name="connsiteY1" fmla="*/ 0 h 1419182"/>
                <a:gd name="connsiteX2" fmla="*/ 115851 w 413755"/>
                <a:gd name="connsiteY2" fmla="*/ 1419182 h 1419182"/>
                <a:gd name="connsiteX3" fmla="*/ 413755 w 413755"/>
                <a:gd name="connsiteY3" fmla="*/ 1419182 h 1419182"/>
              </a:gdLst>
              <a:ahLst/>
              <a:cxnLst>
                <a:cxn ang="0">
                  <a:pos x="connsiteX0" y="connsiteY0"/>
                </a:cxn>
                <a:cxn ang="0">
                  <a:pos x="connsiteX1" y="connsiteY1"/>
                </a:cxn>
                <a:cxn ang="0">
                  <a:pos x="connsiteX2" y="connsiteY2"/>
                </a:cxn>
                <a:cxn ang="0">
                  <a:pos x="connsiteX3" y="connsiteY3"/>
                </a:cxn>
              </a:cxnLst>
              <a:rect l="l" t="t" r="r" b="b"/>
              <a:pathLst>
                <a:path w="413755" h="1419182">
                  <a:moveTo>
                    <a:pt x="0" y="0"/>
                  </a:moveTo>
                  <a:lnTo>
                    <a:pt x="115851" y="0"/>
                  </a:lnTo>
                  <a:lnTo>
                    <a:pt x="115851" y="1419182"/>
                  </a:lnTo>
                  <a:lnTo>
                    <a:pt x="413755" y="141918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781" name="Freihandform 5780">
              <a:extLst>
                <a:ext uri="{FF2B5EF4-FFF2-40B4-BE49-F238E27FC236}">
                  <a16:creationId xmlns:a16="http://schemas.microsoft.com/office/drawing/2014/main" id="{445EC98D-1A04-C744-9954-1C15BF65F7FC}"/>
                </a:ext>
              </a:extLst>
            </p:cNvPr>
            <p:cNvSpPr/>
            <p:nvPr/>
          </p:nvSpPr>
          <p:spPr>
            <a:xfrm>
              <a:off x="3984625" y="1820863"/>
              <a:ext cx="1138238" cy="3049587"/>
            </a:xfrm>
            <a:custGeom>
              <a:avLst/>
              <a:gdLst>
                <a:gd name="connsiteX0" fmla="*/ 0 w 1137828"/>
                <a:gd name="connsiteY0" fmla="*/ 3049379 h 3049379"/>
                <a:gd name="connsiteX1" fmla="*/ 0 w 1137828"/>
                <a:gd name="connsiteY1" fmla="*/ 2643899 h 3049379"/>
                <a:gd name="connsiteX2" fmla="*/ 488232 w 1137828"/>
                <a:gd name="connsiteY2" fmla="*/ 2643899 h 3049379"/>
                <a:gd name="connsiteX3" fmla="*/ 488232 w 1137828"/>
                <a:gd name="connsiteY3" fmla="*/ 1514346 h 3049379"/>
                <a:gd name="connsiteX4" fmla="*/ 616496 w 1137828"/>
                <a:gd name="connsiteY4" fmla="*/ 1514346 h 3049379"/>
                <a:gd name="connsiteX5" fmla="*/ 616496 w 1137828"/>
                <a:gd name="connsiteY5" fmla="*/ 285491 h 3049379"/>
                <a:gd name="connsiteX6" fmla="*/ 1137828 w 1137828"/>
                <a:gd name="connsiteY6" fmla="*/ 285491 h 3049379"/>
                <a:gd name="connsiteX7" fmla="*/ 1137828 w 1137828"/>
                <a:gd name="connsiteY7" fmla="*/ 0 h 304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7828" h="3049379">
                  <a:moveTo>
                    <a:pt x="0" y="3049379"/>
                  </a:moveTo>
                  <a:lnTo>
                    <a:pt x="0" y="2643899"/>
                  </a:lnTo>
                  <a:lnTo>
                    <a:pt x="488232" y="2643899"/>
                  </a:lnTo>
                  <a:lnTo>
                    <a:pt x="488232" y="1514346"/>
                  </a:lnTo>
                  <a:lnTo>
                    <a:pt x="616496" y="1514346"/>
                  </a:lnTo>
                  <a:lnTo>
                    <a:pt x="616496" y="285491"/>
                  </a:lnTo>
                  <a:lnTo>
                    <a:pt x="1137828" y="285491"/>
                  </a:lnTo>
                  <a:lnTo>
                    <a:pt x="113782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 name="Freihandform 1">
              <a:extLst>
                <a:ext uri="{FF2B5EF4-FFF2-40B4-BE49-F238E27FC236}">
                  <a16:creationId xmlns:a16="http://schemas.microsoft.com/office/drawing/2014/main" id="{DCC217EE-F0DD-8D42-8A1B-D30B5929EC70}"/>
                </a:ext>
              </a:extLst>
            </p:cNvPr>
            <p:cNvSpPr/>
            <p:nvPr/>
          </p:nvSpPr>
          <p:spPr>
            <a:xfrm>
              <a:off x="4051300" y="2511425"/>
              <a:ext cx="1174750" cy="2355850"/>
            </a:xfrm>
            <a:custGeom>
              <a:avLst/>
              <a:gdLst>
                <a:gd name="connsiteX0" fmla="*/ 0 w 1174750"/>
                <a:gd name="connsiteY0" fmla="*/ 2355850 h 2355850"/>
                <a:gd name="connsiteX1" fmla="*/ 0 w 1174750"/>
                <a:gd name="connsiteY1" fmla="*/ 2047875 h 2355850"/>
                <a:gd name="connsiteX2" fmla="*/ 485775 w 1174750"/>
                <a:gd name="connsiteY2" fmla="*/ 2047875 h 2355850"/>
                <a:gd name="connsiteX3" fmla="*/ 485775 w 1174750"/>
                <a:gd name="connsiteY3" fmla="*/ 873125 h 2355850"/>
                <a:gd name="connsiteX4" fmla="*/ 647700 w 1174750"/>
                <a:gd name="connsiteY4" fmla="*/ 873125 h 2355850"/>
                <a:gd name="connsiteX5" fmla="*/ 647700 w 1174750"/>
                <a:gd name="connsiteY5" fmla="*/ 415925 h 2355850"/>
                <a:gd name="connsiteX6" fmla="*/ 1174750 w 1174750"/>
                <a:gd name="connsiteY6" fmla="*/ 415925 h 2355850"/>
                <a:gd name="connsiteX7" fmla="*/ 1174750 w 1174750"/>
                <a:gd name="connsiteY7" fmla="*/ 0 h 235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4750" h="2355850">
                  <a:moveTo>
                    <a:pt x="0" y="2355850"/>
                  </a:moveTo>
                  <a:lnTo>
                    <a:pt x="0" y="2047875"/>
                  </a:lnTo>
                  <a:lnTo>
                    <a:pt x="485775" y="2047875"/>
                  </a:lnTo>
                  <a:lnTo>
                    <a:pt x="485775" y="873125"/>
                  </a:lnTo>
                  <a:lnTo>
                    <a:pt x="647700" y="873125"/>
                  </a:lnTo>
                  <a:lnTo>
                    <a:pt x="647700" y="415925"/>
                  </a:lnTo>
                  <a:lnTo>
                    <a:pt x="1174750" y="415925"/>
                  </a:lnTo>
                  <a:lnTo>
                    <a:pt x="117475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Freihandform 3">
              <a:extLst>
                <a:ext uri="{FF2B5EF4-FFF2-40B4-BE49-F238E27FC236}">
                  <a16:creationId xmlns:a16="http://schemas.microsoft.com/office/drawing/2014/main" id="{5587170E-8391-3942-9FF3-281122689DF8}"/>
                </a:ext>
              </a:extLst>
            </p:cNvPr>
            <p:cNvSpPr/>
            <p:nvPr/>
          </p:nvSpPr>
          <p:spPr>
            <a:xfrm>
              <a:off x="4124325" y="3213100"/>
              <a:ext cx="1228725" cy="1654175"/>
            </a:xfrm>
            <a:custGeom>
              <a:avLst/>
              <a:gdLst>
                <a:gd name="connsiteX0" fmla="*/ 0 w 1228725"/>
                <a:gd name="connsiteY0" fmla="*/ 1654175 h 1654175"/>
                <a:gd name="connsiteX1" fmla="*/ 0 w 1228725"/>
                <a:gd name="connsiteY1" fmla="*/ 1400175 h 1654175"/>
                <a:gd name="connsiteX2" fmla="*/ 482600 w 1228725"/>
                <a:gd name="connsiteY2" fmla="*/ 1400175 h 1654175"/>
                <a:gd name="connsiteX3" fmla="*/ 482600 w 1228725"/>
                <a:gd name="connsiteY3" fmla="*/ 228600 h 1654175"/>
                <a:gd name="connsiteX4" fmla="*/ 1228725 w 1228725"/>
                <a:gd name="connsiteY4" fmla="*/ 228600 h 1654175"/>
                <a:gd name="connsiteX5" fmla="*/ 1228725 w 1228725"/>
                <a:gd name="connsiteY5" fmla="*/ 0 h 1654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8725" h="1654175">
                  <a:moveTo>
                    <a:pt x="0" y="1654175"/>
                  </a:moveTo>
                  <a:lnTo>
                    <a:pt x="0" y="1400175"/>
                  </a:lnTo>
                  <a:lnTo>
                    <a:pt x="482600" y="1400175"/>
                  </a:lnTo>
                  <a:lnTo>
                    <a:pt x="482600" y="228600"/>
                  </a:lnTo>
                  <a:lnTo>
                    <a:pt x="1228725" y="228600"/>
                  </a:lnTo>
                  <a:lnTo>
                    <a:pt x="122872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reihandform 4">
              <a:extLst>
                <a:ext uri="{FF2B5EF4-FFF2-40B4-BE49-F238E27FC236}">
                  <a16:creationId xmlns:a16="http://schemas.microsoft.com/office/drawing/2014/main" id="{B8192944-5E7D-B44E-A81B-C821316F7B30}"/>
                </a:ext>
              </a:extLst>
            </p:cNvPr>
            <p:cNvSpPr/>
            <p:nvPr/>
          </p:nvSpPr>
          <p:spPr>
            <a:xfrm>
              <a:off x="4191000" y="3838575"/>
              <a:ext cx="625475" cy="1031875"/>
            </a:xfrm>
            <a:custGeom>
              <a:avLst/>
              <a:gdLst>
                <a:gd name="connsiteX0" fmla="*/ 0 w 625475"/>
                <a:gd name="connsiteY0" fmla="*/ 1031875 h 1031875"/>
                <a:gd name="connsiteX1" fmla="*/ 0 w 625475"/>
                <a:gd name="connsiteY1" fmla="*/ 819150 h 1031875"/>
                <a:gd name="connsiteX2" fmla="*/ 498475 w 625475"/>
                <a:gd name="connsiteY2" fmla="*/ 819150 h 1031875"/>
                <a:gd name="connsiteX3" fmla="*/ 498475 w 625475"/>
                <a:gd name="connsiteY3" fmla="*/ 0 h 1031875"/>
                <a:gd name="connsiteX4" fmla="*/ 625475 w 625475"/>
                <a:gd name="connsiteY4" fmla="*/ 0 h 103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475" h="1031875">
                  <a:moveTo>
                    <a:pt x="0" y="1031875"/>
                  </a:moveTo>
                  <a:lnTo>
                    <a:pt x="0" y="819150"/>
                  </a:lnTo>
                  <a:lnTo>
                    <a:pt x="498475" y="819150"/>
                  </a:lnTo>
                  <a:lnTo>
                    <a:pt x="498475" y="0"/>
                  </a:lnTo>
                  <a:lnTo>
                    <a:pt x="6254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Freihandform 5">
              <a:extLst>
                <a:ext uri="{FF2B5EF4-FFF2-40B4-BE49-F238E27FC236}">
                  <a16:creationId xmlns:a16="http://schemas.microsoft.com/office/drawing/2014/main" id="{5CCEBA43-75CC-A549-8EE7-04D110339B12}"/>
                </a:ext>
              </a:extLst>
            </p:cNvPr>
            <p:cNvSpPr/>
            <p:nvPr/>
          </p:nvSpPr>
          <p:spPr>
            <a:xfrm>
              <a:off x="4257675" y="4524375"/>
              <a:ext cx="1082675" cy="346075"/>
            </a:xfrm>
            <a:custGeom>
              <a:avLst/>
              <a:gdLst>
                <a:gd name="connsiteX0" fmla="*/ 0 w 1082675"/>
                <a:gd name="connsiteY0" fmla="*/ 346075 h 346075"/>
                <a:gd name="connsiteX1" fmla="*/ 0 w 1082675"/>
                <a:gd name="connsiteY1" fmla="*/ 190500 h 346075"/>
                <a:gd name="connsiteX2" fmla="*/ 1082675 w 1082675"/>
                <a:gd name="connsiteY2" fmla="*/ 190500 h 346075"/>
                <a:gd name="connsiteX3" fmla="*/ 1082675 w 1082675"/>
                <a:gd name="connsiteY3" fmla="*/ 0 h 346075"/>
              </a:gdLst>
              <a:ahLst/>
              <a:cxnLst>
                <a:cxn ang="0">
                  <a:pos x="connsiteX0" y="connsiteY0"/>
                </a:cxn>
                <a:cxn ang="0">
                  <a:pos x="connsiteX1" y="connsiteY1"/>
                </a:cxn>
                <a:cxn ang="0">
                  <a:pos x="connsiteX2" y="connsiteY2"/>
                </a:cxn>
                <a:cxn ang="0">
                  <a:pos x="connsiteX3" y="connsiteY3"/>
                </a:cxn>
              </a:cxnLst>
              <a:rect l="l" t="t" r="r" b="b"/>
              <a:pathLst>
                <a:path w="1082675" h="346075">
                  <a:moveTo>
                    <a:pt x="0" y="346075"/>
                  </a:moveTo>
                  <a:lnTo>
                    <a:pt x="0" y="190500"/>
                  </a:lnTo>
                  <a:lnTo>
                    <a:pt x="1082675" y="190500"/>
                  </a:lnTo>
                  <a:lnTo>
                    <a:pt x="10826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Freihandform 6">
              <a:extLst>
                <a:ext uri="{FF2B5EF4-FFF2-40B4-BE49-F238E27FC236}">
                  <a16:creationId xmlns:a16="http://schemas.microsoft.com/office/drawing/2014/main" id="{B2986940-FB8B-404C-B634-E9D4E2A99C48}"/>
                </a:ext>
              </a:extLst>
            </p:cNvPr>
            <p:cNvSpPr/>
            <p:nvPr/>
          </p:nvSpPr>
          <p:spPr>
            <a:xfrm>
              <a:off x="4333875" y="2717800"/>
              <a:ext cx="2298700" cy="2149475"/>
            </a:xfrm>
            <a:custGeom>
              <a:avLst/>
              <a:gdLst>
                <a:gd name="connsiteX0" fmla="*/ 0 w 2298700"/>
                <a:gd name="connsiteY0" fmla="*/ 2149475 h 2149475"/>
                <a:gd name="connsiteX1" fmla="*/ 0 w 2298700"/>
                <a:gd name="connsiteY1" fmla="*/ 2047875 h 2149475"/>
                <a:gd name="connsiteX2" fmla="*/ 1870075 w 2298700"/>
                <a:gd name="connsiteY2" fmla="*/ 2047875 h 2149475"/>
                <a:gd name="connsiteX3" fmla="*/ 1870075 w 2298700"/>
                <a:gd name="connsiteY3" fmla="*/ 285750 h 2149475"/>
                <a:gd name="connsiteX4" fmla="*/ 2298700 w 2298700"/>
                <a:gd name="connsiteY4" fmla="*/ 285750 h 2149475"/>
                <a:gd name="connsiteX5" fmla="*/ 2298700 w 2298700"/>
                <a:gd name="connsiteY5" fmla="*/ 0 h 214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8700" h="2149475">
                  <a:moveTo>
                    <a:pt x="0" y="2149475"/>
                  </a:moveTo>
                  <a:lnTo>
                    <a:pt x="0" y="2047875"/>
                  </a:lnTo>
                  <a:lnTo>
                    <a:pt x="1870075" y="2047875"/>
                  </a:lnTo>
                  <a:lnTo>
                    <a:pt x="1870075" y="285750"/>
                  </a:lnTo>
                  <a:lnTo>
                    <a:pt x="2298700" y="285750"/>
                  </a:lnTo>
                  <a:lnTo>
                    <a:pt x="22987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reihandform 7">
              <a:extLst>
                <a:ext uri="{FF2B5EF4-FFF2-40B4-BE49-F238E27FC236}">
                  <a16:creationId xmlns:a16="http://schemas.microsoft.com/office/drawing/2014/main" id="{E7D479C9-9254-C546-9EB4-3D0121A5DC32}"/>
                </a:ext>
              </a:extLst>
            </p:cNvPr>
            <p:cNvSpPr/>
            <p:nvPr/>
          </p:nvSpPr>
          <p:spPr>
            <a:xfrm>
              <a:off x="3024000" y="4478400"/>
              <a:ext cx="5083200" cy="1162800"/>
            </a:xfrm>
            <a:custGeom>
              <a:avLst/>
              <a:gdLst>
                <a:gd name="connsiteX0" fmla="*/ 5083200 w 5083200"/>
                <a:gd name="connsiteY0" fmla="*/ 1162800 h 1162800"/>
                <a:gd name="connsiteX1" fmla="*/ 5083200 w 5083200"/>
                <a:gd name="connsiteY1" fmla="*/ 982800 h 1162800"/>
                <a:gd name="connsiteX2" fmla="*/ 234000 w 5083200"/>
                <a:gd name="connsiteY2" fmla="*/ 982800 h 1162800"/>
                <a:gd name="connsiteX3" fmla="*/ 234000 w 5083200"/>
                <a:gd name="connsiteY3" fmla="*/ 0 h 1162800"/>
                <a:gd name="connsiteX4" fmla="*/ 0 w 5083200"/>
                <a:gd name="connsiteY4" fmla="*/ 0 h 1162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3200" h="1162800">
                  <a:moveTo>
                    <a:pt x="5083200" y="1162800"/>
                  </a:moveTo>
                  <a:lnTo>
                    <a:pt x="5083200" y="982800"/>
                  </a:lnTo>
                  <a:lnTo>
                    <a:pt x="234000" y="982800"/>
                  </a:lnTo>
                  <a:lnTo>
                    <a:pt x="234000"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Freihandform 8">
              <a:extLst>
                <a:ext uri="{FF2B5EF4-FFF2-40B4-BE49-F238E27FC236}">
                  <a16:creationId xmlns:a16="http://schemas.microsoft.com/office/drawing/2014/main" id="{F0F73109-279A-F848-9550-711B96074094}"/>
                </a:ext>
              </a:extLst>
            </p:cNvPr>
            <p:cNvSpPr/>
            <p:nvPr/>
          </p:nvSpPr>
          <p:spPr>
            <a:xfrm>
              <a:off x="4003200" y="5166000"/>
              <a:ext cx="0" cy="579600"/>
            </a:xfrm>
            <a:custGeom>
              <a:avLst/>
              <a:gdLst>
                <a:gd name="connsiteX0" fmla="*/ 0 w 0"/>
                <a:gd name="connsiteY0" fmla="*/ 0 h 579600"/>
                <a:gd name="connsiteX1" fmla="*/ 0 w 0"/>
                <a:gd name="connsiteY1" fmla="*/ 579600 h 579600"/>
              </a:gdLst>
              <a:ahLst/>
              <a:cxnLst>
                <a:cxn ang="0">
                  <a:pos x="connsiteX0" y="connsiteY0"/>
                </a:cxn>
                <a:cxn ang="0">
                  <a:pos x="connsiteX1" y="connsiteY1"/>
                </a:cxn>
              </a:cxnLst>
              <a:rect l="l" t="t" r="r" b="b"/>
              <a:pathLst>
                <a:path h="579600">
                  <a:moveTo>
                    <a:pt x="0" y="0"/>
                  </a:moveTo>
                  <a:lnTo>
                    <a:pt x="0" y="57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Freihandform 9">
              <a:extLst>
                <a:ext uri="{FF2B5EF4-FFF2-40B4-BE49-F238E27FC236}">
                  <a16:creationId xmlns:a16="http://schemas.microsoft.com/office/drawing/2014/main" id="{72AF4C39-D024-DF42-B3F5-D2E72C3BD021}"/>
                </a:ext>
              </a:extLst>
            </p:cNvPr>
            <p:cNvSpPr/>
            <p:nvPr/>
          </p:nvSpPr>
          <p:spPr>
            <a:xfrm>
              <a:off x="5338800" y="3906000"/>
              <a:ext cx="0" cy="385200"/>
            </a:xfrm>
            <a:custGeom>
              <a:avLst/>
              <a:gdLst>
                <a:gd name="connsiteX0" fmla="*/ 0 w 0"/>
                <a:gd name="connsiteY0" fmla="*/ 385200 h 385200"/>
                <a:gd name="connsiteX1" fmla="*/ 0 w 0"/>
                <a:gd name="connsiteY1" fmla="*/ 0 h 385200"/>
              </a:gdLst>
              <a:ahLst/>
              <a:cxnLst>
                <a:cxn ang="0">
                  <a:pos x="connsiteX0" y="connsiteY0"/>
                </a:cxn>
                <a:cxn ang="0">
                  <a:pos x="connsiteX1" y="connsiteY1"/>
                </a:cxn>
              </a:cxnLst>
              <a:rect l="l" t="t" r="r" b="b"/>
              <a:pathLst>
                <a:path h="385200">
                  <a:moveTo>
                    <a:pt x="0" y="38520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10">
              <a:extLst>
                <a:ext uri="{FF2B5EF4-FFF2-40B4-BE49-F238E27FC236}">
                  <a16:creationId xmlns:a16="http://schemas.microsoft.com/office/drawing/2014/main" id="{3FE3ED69-6C7B-9B42-A67E-1657BFA374B1}"/>
                </a:ext>
              </a:extLst>
            </p:cNvPr>
            <p:cNvSpPr/>
            <p:nvPr/>
          </p:nvSpPr>
          <p:spPr>
            <a:xfrm>
              <a:off x="5346000" y="2505600"/>
              <a:ext cx="0" cy="482400"/>
            </a:xfrm>
            <a:custGeom>
              <a:avLst/>
              <a:gdLst>
                <a:gd name="connsiteX0" fmla="*/ 0 w 0"/>
                <a:gd name="connsiteY0" fmla="*/ 0 h 482400"/>
                <a:gd name="connsiteX1" fmla="*/ 0 w 0"/>
                <a:gd name="connsiteY1" fmla="*/ 482400 h 482400"/>
              </a:gdLst>
              <a:ahLst/>
              <a:cxnLst>
                <a:cxn ang="0">
                  <a:pos x="connsiteX0" y="connsiteY0"/>
                </a:cxn>
                <a:cxn ang="0">
                  <a:pos x="connsiteX1" y="connsiteY1"/>
                </a:cxn>
              </a:cxnLst>
              <a:rect l="l" t="t" r="r" b="b"/>
              <a:pathLst>
                <a:path h="482400">
                  <a:moveTo>
                    <a:pt x="0" y="0"/>
                  </a:moveTo>
                  <a:lnTo>
                    <a:pt x="0" y="48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reihandform 11">
              <a:extLst>
                <a:ext uri="{FF2B5EF4-FFF2-40B4-BE49-F238E27FC236}">
                  <a16:creationId xmlns:a16="http://schemas.microsoft.com/office/drawing/2014/main" id="{3270AB2C-339A-874E-BFB5-A90677D8E661}"/>
                </a:ext>
              </a:extLst>
            </p:cNvPr>
            <p:cNvSpPr/>
            <p:nvPr/>
          </p:nvSpPr>
          <p:spPr>
            <a:xfrm>
              <a:off x="5670000" y="2618910"/>
              <a:ext cx="662400" cy="369090"/>
            </a:xfrm>
            <a:custGeom>
              <a:avLst/>
              <a:gdLst>
                <a:gd name="connsiteX0" fmla="*/ 0 w 662400"/>
                <a:gd name="connsiteY0" fmla="*/ 385200 h 385200"/>
                <a:gd name="connsiteX1" fmla="*/ 0 w 662400"/>
                <a:gd name="connsiteY1" fmla="*/ 0 h 385200"/>
                <a:gd name="connsiteX2" fmla="*/ 662400 w 662400"/>
                <a:gd name="connsiteY2" fmla="*/ 0 h 385200"/>
              </a:gdLst>
              <a:ahLst/>
              <a:cxnLst>
                <a:cxn ang="0">
                  <a:pos x="connsiteX0" y="connsiteY0"/>
                </a:cxn>
                <a:cxn ang="0">
                  <a:pos x="connsiteX1" y="connsiteY1"/>
                </a:cxn>
                <a:cxn ang="0">
                  <a:pos x="connsiteX2" y="connsiteY2"/>
                </a:cxn>
              </a:cxnLst>
              <a:rect l="l" t="t" r="r" b="b"/>
              <a:pathLst>
                <a:path w="662400" h="385200">
                  <a:moveTo>
                    <a:pt x="0" y="385200"/>
                  </a:moveTo>
                  <a:lnTo>
                    <a:pt x="0" y="0"/>
                  </a:lnTo>
                  <a:lnTo>
                    <a:pt x="662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reihandform 12">
              <a:extLst>
                <a:ext uri="{FF2B5EF4-FFF2-40B4-BE49-F238E27FC236}">
                  <a16:creationId xmlns:a16="http://schemas.microsoft.com/office/drawing/2014/main" id="{E5FA9EB6-0C84-B945-89EC-214264E9124E}"/>
                </a:ext>
              </a:extLst>
            </p:cNvPr>
            <p:cNvSpPr/>
            <p:nvPr/>
          </p:nvSpPr>
          <p:spPr>
            <a:xfrm>
              <a:off x="5464800" y="1814400"/>
              <a:ext cx="554400" cy="3999600"/>
            </a:xfrm>
            <a:custGeom>
              <a:avLst/>
              <a:gdLst>
                <a:gd name="connsiteX0" fmla="*/ 118800 w 554400"/>
                <a:gd name="connsiteY0" fmla="*/ 0 h 3999600"/>
                <a:gd name="connsiteX1" fmla="*/ 118800 w 554400"/>
                <a:gd name="connsiteY1" fmla="*/ 288000 h 3999600"/>
                <a:gd name="connsiteX2" fmla="*/ 554400 w 554400"/>
                <a:gd name="connsiteY2" fmla="*/ 288000 h 3999600"/>
                <a:gd name="connsiteX3" fmla="*/ 554400 w 554400"/>
                <a:gd name="connsiteY3" fmla="*/ 3711600 h 3999600"/>
                <a:gd name="connsiteX4" fmla="*/ 0 w 554400"/>
                <a:gd name="connsiteY4" fmla="*/ 3711600 h 3999600"/>
                <a:gd name="connsiteX5" fmla="*/ 0 w 554400"/>
                <a:gd name="connsiteY5" fmla="*/ 3999600 h 399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4400" h="3999600">
                  <a:moveTo>
                    <a:pt x="118800" y="0"/>
                  </a:moveTo>
                  <a:lnTo>
                    <a:pt x="118800" y="288000"/>
                  </a:lnTo>
                  <a:lnTo>
                    <a:pt x="554400" y="288000"/>
                  </a:lnTo>
                  <a:lnTo>
                    <a:pt x="554400" y="3711600"/>
                  </a:lnTo>
                  <a:lnTo>
                    <a:pt x="0" y="3711600"/>
                  </a:lnTo>
                  <a:lnTo>
                    <a:pt x="0" y="399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Freihandform 13">
              <a:extLst>
                <a:ext uri="{FF2B5EF4-FFF2-40B4-BE49-F238E27FC236}">
                  <a16:creationId xmlns:a16="http://schemas.microsoft.com/office/drawing/2014/main" id="{B6641CDE-057F-7646-9B0C-6D96A93F9C0B}"/>
                </a:ext>
              </a:extLst>
            </p:cNvPr>
            <p:cNvSpPr/>
            <p:nvPr/>
          </p:nvSpPr>
          <p:spPr>
            <a:xfrm>
              <a:off x="5918400" y="4442400"/>
              <a:ext cx="766800" cy="460800"/>
            </a:xfrm>
            <a:custGeom>
              <a:avLst/>
              <a:gdLst>
                <a:gd name="connsiteX0" fmla="*/ 0 w 766800"/>
                <a:gd name="connsiteY0" fmla="*/ 0 h 460800"/>
                <a:gd name="connsiteX1" fmla="*/ 766800 w 766800"/>
                <a:gd name="connsiteY1" fmla="*/ 0 h 460800"/>
                <a:gd name="connsiteX2" fmla="*/ 766800 w 766800"/>
                <a:gd name="connsiteY2" fmla="*/ 460800 h 460800"/>
              </a:gdLst>
              <a:ahLst/>
              <a:cxnLst>
                <a:cxn ang="0">
                  <a:pos x="connsiteX0" y="connsiteY0"/>
                </a:cxn>
                <a:cxn ang="0">
                  <a:pos x="connsiteX1" y="connsiteY1"/>
                </a:cxn>
                <a:cxn ang="0">
                  <a:pos x="connsiteX2" y="connsiteY2"/>
                </a:cxn>
              </a:cxnLst>
              <a:rect l="l" t="t" r="r" b="b"/>
              <a:pathLst>
                <a:path w="766800" h="460800">
                  <a:moveTo>
                    <a:pt x="0" y="0"/>
                  </a:moveTo>
                  <a:lnTo>
                    <a:pt x="766800" y="0"/>
                  </a:lnTo>
                  <a:lnTo>
                    <a:pt x="766800" y="460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reihandform 14">
              <a:extLst>
                <a:ext uri="{FF2B5EF4-FFF2-40B4-BE49-F238E27FC236}">
                  <a16:creationId xmlns:a16="http://schemas.microsoft.com/office/drawing/2014/main" id="{44BFA57A-B712-9D44-81EF-4C9B0E86DFA9}"/>
                </a:ext>
              </a:extLst>
            </p:cNvPr>
            <p:cNvSpPr/>
            <p:nvPr/>
          </p:nvSpPr>
          <p:spPr>
            <a:xfrm>
              <a:off x="5918400" y="2718000"/>
              <a:ext cx="658800" cy="1663200"/>
            </a:xfrm>
            <a:custGeom>
              <a:avLst/>
              <a:gdLst>
                <a:gd name="connsiteX0" fmla="*/ 0 w 658800"/>
                <a:gd name="connsiteY0" fmla="*/ 1663200 h 1663200"/>
                <a:gd name="connsiteX1" fmla="*/ 230400 w 658800"/>
                <a:gd name="connsiteY1" fmla="*/ 1663200 h 1663200"/>
                <a:gd name="connsiteX2" fmla="*/ 230400 w 658800"/>
                <a:gd name="connsiteY2" fmla="*/ 169200 h 1663200"/>
                <a:gd name="connsiteX3" fmla="*/ 658800 w 658800"/>
                <a:gd name="connsiteY3" fmla="*/ 169200 h 1663200"/>
                <a:gd name="connsiteX4" fmla="*/ 658800 w 658800"/>
                <a:gd name="connsiteY4" fmla="*/ 0 h 166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8800" h="1663200">
                  <a:moveTo>
                    <a:pt x="0" y="1663200"/>
                  </a:moveTo>
                  <a:lnTo>
                    <a:pt x="230400" y="1663200"/>
                  </a:lnTo>
                  <a:lnTo>
                    <a:pt x="230400" y="169200"/>
                  </a:lnTo>
                  <a:lnTo>
                    <a:pt x="658800" y="169200"/>
                  </a:lnTo>
                  <a:lnTo>
                    <a:pt x="6588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Freihandform 15">
              <a:extLst>
                <a:ext uri="{FF2B5EF4-FFF2-40B4-BE49-F238E27FC236}">
                  <a16:creationId xmlns:a16="http://schemas.microsoft.com/office/drawing/2014/main" id="{E658FEB2-976A-3443-973B-358441951E45}"/>
                </a:ext>
              </a:extLst>
            </p:cNvPr>
            <p:cNvSpPr/>
            <p:nvPr/>
          </p:nvSpPr>
          <p:spPr>
            <a:xfrm>
              <a:off x="5666400" y="1821600"/>
              <a:ext cx="792000" cy="1422000"/>
            </a:xfrm>
            <a:custGeom>
              <a:avLst/>
              <a:gdLst>
                <a:gd name="connsiteX0" fmla="*/ 792000 w 792000"/>
                <a:gd name="connsiteY0" fmla="*/ 1422000 h 1422000"/>
                <a:gd name="connsiteX1" fmla="*/ 792000 w 792000"/>
                <a:gd name="connsiteY1" fmla="*/ 964800 h 1422000"/>
                <a:gd name="connsiteX2" fmla="*/ 536400 w 792000"/>
                <a:gd name="connsiteY2" fmla="*/ 964800 h 1422000"/>
                <a:gd name="connsiteX3" fmla="*/ 536400 w 792000"/>
                <a:gd name="connsiteY3" fmla="*/ 468000 h 1422000"/>
                <a:gd name="connsiteX4" fmla="*/ 777600 w 792000"/>
                <a:gd name="connsiteY4" fmla="*/ 468000 h 1422000"/>
                <a:gd name="connsiteX5" fmla="*/ 777600 w 792000"/>
                <a:gd name="connsiteY5" fmla="*/ 201600 h 1422000"/>
                <a:gd name="connsiteX6" fmla="*/ 0 w 792000"/>
                <a:gd name="connsiteY6" fmla="*/ 201600 h 1422000"/>
                <a:gd name="connsiteX7" fmla="*/ 0 w 792000"/>
                <a:gd name="connsiteY7" fmla="*/ 0 h 142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2000" h="1422000">
                  <a:moveTo>
                    <a:pt x="792000" y="1422000"/>
                  </a:moveTo>
                  <a:lnTo>
                    <a:pt x="792000" y="964800"/>
                  </a:lnTo>
                  <a:lnTo>
                    <a:pt x="536400" y="964800"/>
                  </a:lnTo>
                  <a:lnTo>
                    <a:pt x="536400" y="468000"/>
                  </a:lnTo>
                  <a:lnTo>
                    <a:pt x="777600" y="468000"/>
                  </a:lnTo>
                  <a:lnTo>
                    <a:pt x="777600" y="201600"/>
                  </a:lnTo>
                  <a:lnTo>
                    <a:pt x="0" y="20160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16">
              <a:extLst>
                <a:ext uri="{FF2B5EF4-FFF2-40B4-BE49-F238E27FC236}">
                  <a16:creationId xmlns:a16="http://schemas.microsoft.com/office/drawing/2014/main" id="{580CC98B-CFB1-B142-BFF9-02DB9A7C855C}"/>
                </a:ext>
              </a:extLst>
            </p:cNvPr>
            <p:cNvSpPr/>
            <p:nvPr/>
          </p:nvSpPr>
          <p:spPr>
            <a:xfrm>
              <a:off x="5886000" y="1814400"/>
              <a:ext cx="766800" cy="1922400"/>
            </a:xfrm>
            <a:custGeom>
              <a:avLst/>
              <a:gdLst>
                <a:gd name="connsiteX0" fmla="*/ 766800 w 766800"/>
                <a:gd name="connsiteY0" fmla="*/ 0 h 1922400"/>
                <a:gd name="connsiteX1" fmla="*/ 766800 w 766800"/>
                <a:gd name="connsiteY1" fmla="*/ 288000 h 1922400"/>
                <a:gd name="connsiteX2" fmla="*/ 194400 w 766800"/>
                <a:gd name="connsiteY2" fmla="*/ 288000 h 1922400"/>
                <a:gd name="connsiteX3" fmla="*/ 194400 w 766800"/>
                <a:gd name="connsiteY3" fmla="*/ 1922400 h 1922400"/>
                <a:gd name="connsiteX4" fmla="*/ 0 w 766800"/>
                <a:gd name="connsiteY4" fmla="*/ 1922400 h 192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6800" h="1922400">
                  <a:moveTo>
                    <a:pt x="766800" y="0"/>
                  </a:moveTo>
                  <a:lnTo>
                    <a:pt x="766800" y="288000"/>
                  </a:lnTo>
                  <a:lnTo>
                    <a:pt x="194400" y="288000"/>
                  </a:lnTo>
                  <a:lnTo>
                    <a:pt x="194400" y="1922400"/>
                  </a:lnTo>
                  <a:lnTo>
                    <a:pt x="0" y="192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17">
              <a:extLst>
                <a:ext uri="{FF2B5EF4-FFF2-40B4-BE49-F238E27FC236}">
                  <a16:creationId xmlns:a16="http://schemas.microsoft.com/office/drawing/2014/main" id="{6C31A95B-809E-534C-AD09-C0969AB5C2ED}"/>
                </a:ext>
              </a:extLst>
            </p:cNvPr>
            <p:cNvSpPr/>
            <p:nvPr/>
          </p:nvSpPr>
          <p:spPr>
            <a:xfrm>
              <a:off x="6717600" y="1814400"/>
              <a:ext cx="0" cy="608400"/>
            </a:xfrm>
            <a:custGeom>
              <a:avLst/>
              <a:gdLst>
                <a:gd name="connsiteX0" fmla="*/ 0 w 0"/>
                <a:gd name="connsiteY0" fmla="*/ 0 h 608400"/>
                <a:gd name="connsiteX1" fmla="*/ 0 w 0"/>
                <a:gd name="connsiteY1" fmla="*/ 608400 h 608400"/>
              </a:gdLst>
              <a:ahLst/>
              <a:cxnLst>
                <a:cxn ang="0">
                  <a:pos x="connsiteX0" y="connsiteY0"/>
                </a:cxn>
                <a:cxn ang="0">
                  <a:pos x="connsiteX1" y="connsiteY1"/>
                </a:cxn>
              </a:cxnLst>
              <a:rect l="l" t="t" r="r" b="b"/>
              <a:pathLst>
                <a:path h="608400">
                  <a:moveTo>
                    <a:pt x="0" y="0"/>
                  </a:moveTo>
                  <a:lnTo>
                    <a:pt x="0" y="608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18">
              <a:extLst>
                <a:ext uri="{FF2B5EF4-FFF2-40B4-BE49-F238E27FC236}">
                  <a16:creationId xmlns:a16="http://schemas.microsoft.com/office/drawing/2014/main" id="{0961D61F-BB9F-CB49-8421-FC0BA5B5B523}"/>
                </a:ext>
              </a:extLst>
            </p:cNvPr>
            <p:cNvSpPr/>
            <p:nvPr/>
          </p:nvSpPr>
          <p:spPr>
            <a:xfrm>
              <a:off x="6732000" y="1810800"/>
              <a:ext cx="460800" cy="1432800"/>
            </a:xfrm>
            <a:custGeom>
              <a:avLst/>
              <a:gdLst>
                <a:gd name="connsiteX0" fmla="*/ 46800 w 460800"/>
                <a:gd name="connsiteY0" fmla="*/ 0 h 1432800"/>
                <a:gd name="connsiteX1" fmla="*/ 46800 w 460800"/>
                <a:gd name="connsiteY1" fmla="*/ 464400 h 1432800"/>
                <a:gd name="connsiteX2" fmla="*/ 460800 w 460800"/>
                <a:gd name="connsiteY2" fmla="*/ 464400 h 1432800"/>
                <a:gd name="connsiteX3" fmla="*/ 460800 w 460800"/>
                <a:gd name="connsiteY3" fmla="*/ 1292400 h 1432800"/>
                <a:gd name="connsiteX4" fmla="*/ 0 w 460800"/>
                <a:gd name="connsiteY4" fmla="*/ 1292400 h 1432800"/>
                <a:gd name="connsiteX5" fmla="*/ 0 w 460800"/>
                <a:gd name="connsiteY5" fmla="*/ 1432800 h 143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0800" h="1432800">
                  <a:moveTo>
                    <a:pt x="46800" y="0"/>
                  </a:moveTo>
                  <a:lnTo>
                    <a:pt x="46800" y="464400"/>
                  </a:lnTo>
                  <a:lnTo>
                    <a:pt x="460800" y="464400"/>
                  </a:lnTo>
                  <a:lnTo>
                    <a:pt x="460800" y="1292400"/>
                  </a:lnTo>
                  <a:lnTo>
                    <a:pt x="0" y="1292400"/>
                  </a:lnTo>
                  <a:lnTo>
                    <a:pt x="0" y="1432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19">
              <a:extLst>
                <a:ext uri="{FF2B5EF4-FFF2-40B4-BE49-F238E27FC236}">
                  <a16:creationId xmlns:a16="http://schemas.microsoft.com/office/drawing/2014/main" id="{2F48752E-43DC-1946-9FE7-1489CB0857B5}"/>
                </a:ext>
              </a:extLst>
            </p:cNvPr>
            <p:cNvSpPr/>
            <p:nvPr/>
          </p:nvSpPr>
          <p:spPr>
            <a:xfrm>
              <a:off x="6793200" y="1810800"/>
              <a:ext cx="457200" cy="2160000"/>
            </a:xfrm>
            <a:custGeom>
              <a:avLst/>
              <a:gdLst>
                <a:gd name="connsiteX0" fmla="*/ 43200 w 457200"/>
                <a:gd name="connsiteY0" fmla="*/ 0 h 2160000"/>
                <a:gd name="connsiteX1" fmla="*/ 43200 w 457200"/>
                <a:gd name="connsiteY1" fmla="*/ 417600 h 2160000"/>
                <a:gd name="connsiteX2" fmla="*/ 457200 w 457200"/>
                <a:gd name="connsiteY2" fmla="*/ 417600 h 2160000"/>
                <a:gd name="connsiteX3" fmla="*/ 457200 w 457200"/>
                <a:gd name="connsiteY3" fmla="*/ 1990800 h 2160000"/>
                <a:gd name="connsiteX4" fmla="*/ 0 w 457200"/>
                <a:gd name="connsiteY4" fmla="*/ 1990800 h 2160000"/>
                <a:gd name="connsiteX5" fmla="*/ 0 w 457200"/>
                <a:gd name="connsiteY5" fmla="*/ 2160000 h 21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 h="2160000">
                  <a:moveTo>
                    <a:pt x="43200" y="0"/>
                  </a:moveTo>
                  <a:lnTo>
                    <a:pt x="43200" y="417600"/>
                  </a:lnTo>
                  <a:lnTo>
                    <a:pt x="457200" y="417600"/>
                  </a:lnTo>
                  <a:lnTo>
                    <a:pt x="457200" y="1990800"/>
                  </a:lnTo>
                  <a:lnTo>
                    <a:pt x="0" y="1990800"/>
                  </a:lnTo>
                  <a:lnTo>
                    <a:pt x="0" y="216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20">
              <a:extLst>
                <a:ext uri="{FF2B5EF4-FFF2-40B4-BE49-F238E27FC236}">
                  <a16:creationId xmlns:a16="http://schemas.microsoft.com/office/drawing/2014/main" id="{AB114B4B-0C7A-7B47-90C2-DE3D6BEA4503}"/>
                </a:ext>
              </a:extLst>
            </p:cNvPr>
            <p:cNvSpPr/>
            <p:nvPr/>
          </p:nvSpPr>
          <p:spPr>
            <a:xfrm>
              <a:off x="6897600" y="1814400"/>
              <a:ext cx="838800" cy="2505600"/>
            </a:xfrm>
            <a:custGeom>
              <a:avLst/>
              <a:gdLst>
                <a:gd name="connsiteX0" fmla="*/ 0 w 838800"/>
                <a:gd name="connsiteY0" fmla="*/ 0 h 2505600"/>
                <a:gd name="connsiteX1" fmla="*/ 0 w 838800"/>
                <a:gd name="connsiteY1" fmla="*/ 370800 h 2505600"/>
                <a:gd name="connsiteX2" fmla="*/ 403200 w 838800"/>
                <a:gd name="connsiteY2" fmla="*/ 370800 h 2505600"/>
                <a:gd name="connsiteX3" fmla="*/ 403200 w 838800"/>
                <a:gd name="connsiteY3" fmla="*/ 2505600 h 2505600"/>
                <a:gd name="connsiteX4" fmla="*/ 838800 w 838800"/>
                <a:gd name="connsiteY4" fmla="*/ 2505600 h 250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800" h="2505600">
                  <a:moveTo>
                    <a:pt x="0" y="0"/>
                  </a:moveTo>
                  <a:lnTo>
                    <a:pt x="0" y="370800"/>
                  </a:lnTo>
                  <a:lnTo>
                    <a:pt x="403200" y="370800"/>
                  </a:lnTo>
                  <a:lnTo>
                    <a:pt x="403200" y="2505600"/>
                  </a:lnTo>
                  <a:lnTo>
                    <a:pt x="838800" y="2505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21">
              <a:extLst>
                <a:ext uri="{FF2B5EF4-FFF2-40B4-BE49-F238E27FC236}">
                  <a16:creationId xmlns:a16="http://schemas.microsoft.com/office/drawing/2014/main" id="{B506DE57-A934-EE42-A67F-F70ACC64D0A5}"/>
                </a:ext>
              </a:extLst>
            </p:cNvPr>
            <p:cNvSpPr/>
            <p:nvPr/>
          </p:nvSpPr>
          <p:spPr>
            <a:xfrm>
              <a:off x="6962400" y="1810800"/>
              <a:ext cx="1134000" cy="558000"/>
            </a:xfrm>
            <a:custGeom>
              <a:avLst/>
              <a:gdLst>
                <a:gd name="connsiteX0" fmla="*/ 0 w 1134000"/>
                <a:gd name="connsiteY0" fmla="*/ 0 h 558000"/>
                <a:gd name="connsiteX1" fmla="*/ 0 w 1134000"/>
                <a:gd name="connsiteY1" fmla="*/ 331200 h 558000"/>
                <a:gd name="connsiteX2" fmla="*/ 1134000 w 1134000"/>
                <a:gd name="connsiteY2" fmla="*/ 331200 h 558000"/>
                <a:gd name="connsiteX3" fmla="*/ 1134000 w 1134000"/>
                <a:gd name="connsiteY3" fmla="*/ 558000 h 558000"/>
              </a:gdLst>
              <a:ahLst/>
              <a:cxnLst>
                <a:cxn ang="0">
                  <a:pos x="connsiteX0" y="connsiteY0"/>
                </a:cxn>
                <a:cxn ang="0">
                  <a:pos x="connsiteX1" y="connsiteY1"/>
                </a:cxn>
                <a:cxn ang="0">
                  <a:pos x="connsiteX2" y="connsiteY2"/>
                </a:cxn>
                <a:cxn ang="0">
                  <a:pos x="connsiteX3" y="connsiteY3"/>
                </a:cxn>
              </a:cxnLst>
              <a:rect l="l" t="t" r="r" b="b"/>
              <a:pathLst>
                <a:path w="1134000" h="558000">
                  <a:moveTo>
                    <a:pt x="0" y="0"/>
                  </a:moveTo>
                  <a:lnTo>
                    <a:pt x="0" y="331200"/>
                  </a:lnTo>
                  <a:lnTo>
                    <a:pt x="1134000" y="331200"/>
                  </a:lnTo>
                  <a:lnTo>
                    <a:pt x="1134000" y="558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Freihandform 56">
              <a:extLst>
                <a:ext uri="{FF2B5EF4-FFF2-40B4-BE49-F238E27FC236}">
                  <a16:creationId xmlns:a16="http://schemas.microsoft.com/office/drawing/2014/main" id="{5AEF94EC-A5AC-B74F-8B75-C74F11D1A851}"/>
                </a:ext>
              </a:extLst>
            </p:cNvPr>
            <p:cNvSpPr/>
            <p:nvPr/>
          </p:nvSpPr>
          <p:spPr>
            <a:xfrm>
              <a:off x="5749200" y="1814400"/>
              <a:ext cx="774000" cy="604800"/>
            </a:xfrm>
            <a:custGeom>
              <a:avLst/>
              <a:gdLst>
                <a:gd name="connsiteX0" fmla="*/ 0 w 774000"/>
                <a:gd name="connsiteY0" fmla="*/ 0 h 604800"/>
                <a:gd name="connsiteX1" fmla="*/ 0 w 774000"/>
                <a:gd name="connsiteY1" fmla="*/ 158400 h 604800"/>
                <a:gd name="connsiteX2" fmla="*/ 774000 w 774000"/>
                <a:gd name="connsiteY2" fmla="*/ 158400 h 604800"/>
                <a:gd name="connsiteX3" fmla="*/ 774000 w 774000"/>
                <a:gd name="connsiteY3" fmla="*/ 604800 h 604800"/>
              </a:gdLst>
              <a:ahLst/>
              <a:cxnLst>
                <a:cxn ang="0">
                  <a:pos x="connsiteX0" y="connsiteY0"/>
                </a:cxn>
                <a:cxn ang="0">
                  <a:pos x="connsiteX1" y="connsiteY1"/>
                </a:cxn>
                <a:cxn ang="0">
                  <a:pos x="connsiteX2" y="connsiteY2"/>
                </a:cxn>
                <a:cxn ang="0">
                  <a:pos x="connsiteX3" y="connsiteY3"/>
                </a:cxn>
              </a:cxnLst>
              <a:rect l="l" t="t" r="r" b="b"/>
              <a:pathLst>
                <a:path w="774000" h="604800">
                  <a:moveTo>
                    <a:pt x="0" y="0"/>
                  </a:moveTo>
                  <a:lnTo>
                    <a:pt x="0" y="158400"/>
                  </a:lnTo>
                  <a:lnTo>
                    <a:pt x="774000" y="158400"/>
                  </a:lnTo>
                  <a:lnTo>
                    <a:pt x="774000" y="604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Freihandform 57">
              <a:extLst>
                <a:ext uri="{FF2B5EF4-FFF2-40B4-BE49-F238E27FC236}">
                  <a16:creationId xmlns:a16="http://schemas.microsoft.com/office/drawing/2014/main" id="{4BA68D5F-A0C3-194D-83F1-C3FC8F427D84}"/>
                </a:ext>
              </a:extLst>
            </p:cNvPr>
            <p:cNvSpPr/>
            <p:nvPr/>
          </p:nvSpPr>
          <p:spPr>
            <a:xfrm>
              <a:off x="5824800" y="1810800"/>
              <a:ext cx="1915200" cy="1749600"/>
            </a:xfrm>
            <a:custGeom>
              <a:avLst/>
              <a:gdLst>
                <a:gd name="connsiteX0" fmla="*/ 0 w 1915200"/>
                <a:gd name="connsiteY0" fmla="*/ 0 h 1749600"/>
                <a:gd name="connsiteX1" fmla="*/ 0 w 1915200"/>
                <a:gd name="connsiteY1" fmla="*/ 111600 h 1749600"/>
                <a:gd name="connsiteX2" fmla="*/ 1533600 w 1915200"/>
                <a:gd name="connsiteY2" fmla="*/ 111600 h 1749600"/>
                <a:gd name="connsiteX3" fmla="*/ 1533600 w 1915200"/>
                <a:gd name="connsiteY3" fmla="*/ 1749600 h 1749600"/>
                <a:gd name="connsiteX4" fmla="*/ 1915200 w 1915200"/>
                <a:gd name="connsiteY4" fmla="*/ 1749600 h 174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5200" h="1749600">
                  <a:moveTo>
                    <a:pt x="0" y="0"/>
                  </a:moveTo>
                  <a:lnTo>
                    <a:pt x="0" y="111600"/>
                  </a:lnTo>
                  <a:lnTo>
                    <a:pt x="1533600" y="111600"/>
                  </a:lnTo>
                  <a:lnTo>
                    <a:pt x="1533600" y="1749600"/>
                  </a:lnTo>
                  <a:lnTo>
                    <a:pt x="1915200" y="174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71" name="Freihandform 5770">
              <a:extLst>
                <a:ext uri="{FF2B5EF4-FFF2-40B4-BE49-F238E27FC236}">
                  <a16:creationId xmlns:a16="http://schemas.microsoft.com/office/drawing/2014/main" id="{05C151E3-1236-B64D-8EBB-BE68EC1F92BE}"/>
                </a:ext>
              </a:extLst>
            </p:cNvPr>
            <p:cNvSpPr/>
            <p:nvPr/>
          </p:nvSpPr>
          <p:spPr>
            <a:xfrm>
              <a:off x="5886000" y="3780000"/>
              <a:ext cx="511200" cy="1123200"/>
            </a:xfrm>
            <a:custGeom>
              <a:avLst/>
              <a:gdLst>
                <a:gd name="connsiteX0" fmla="*/ 0 w 511200"/>
                <a:gd name="connsiteY0" fmla="*/ 0 h 1123200"/>
                <a:gd name="connsiteX1" fmla="*/ 511200 w 511200"/>
                <a:gd name="connsiteY1" fmla="*/ 0 h 1123200"/>
                <a:gd name="connsiteX2" fmla="*/ 511200 w 511200"/>
                <a:gd name="connsiteY2" fmla="*/ 1123200 h 1123200"/>
              </a:gdLst>
              <a:ahLst/>
              <a:cxnLst>
                <a:cxn ang="0">
                  <a:pos x="connsiteX0" y="connsiteY0"/>
                </a:cxn>
                <a:cxn ang="0">
                  <a:pos x="connsiteX1" y="connsiteY1"/>
                </a:cxn>
                <a:cxn ang="0">
                  <a:pos x="connsiteX2" y="connsiteY2"/>
                </a:cxn>
              </a:cxnLst>
              <a:rect l="l" t="t" r="r" b="b"/>
              <a:pathLst>
                <a:path w="511200" h="1123200">
                  <a:moveTo>
                    <a:pt x="0" y="0"/>
                  </a:moveTo>
                  <a:lnTo>
                    <a:pt x="511200" y="0"/>
                  </a:lnTo>
                  <a:lnTo>
                    <a:pt x="511200" y="11232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82" name="Freihandform 5781">
              <a:extLst>
                <a:ext uri="{FF2B5EF4-FFF2-40B4-BE49-F238E27FC236}">
                  <a16:creationId xmlns:a16="http://schemas.microsoft.com/office/drawing/2014/main" id="{412CDD2C-BF22-7C4E-83A5-9EDD58B6109F}"/>
                </a:ext>
              </a:extLst>
            </p:cNvPr>
            <p:cNvSpPr/>
            <p:nvPr/>
          </p:nvSpPr>
          <p:spPr>
            <a:xfrm>
              <a:off x="5544000" y="3837600"/>
              <a:ext cx="540000" cy="1976400"/>
            </a:xfrm>
            <a:custGeom>
              <a:avLst/>
              <a:gdLst>
                <a:gd name="connsiteX0" fmla="*/ 334800 w 540000"/>
                <a:gd name="connsiteY0" fmla="*/ 0 h 1976400"/>
                <a:gd name="connsiteX1" fmla="*/ 540000 w 540000"/>
                <a:gd name="connsiteY1" fmla="*/ 0 h 1976400"/>
                <a:gd name="connsiteX2" fmla="*/ 540000 w 540000"/>
                <a:gd name="connsiteY2" fmla="*/ 1738800 h 1976400"/>
                <a:gd name="connsiteX3" fmla="*/ 0 w 540000"/>
                <a:gd name="connsiteY3" fmla="*/ 1738800 h 1976400"/>
                <a:gd name="connsiteX4" fmla="*/ 0 w 540000"/>
                <a:gd name="connsiteY4" fmla="*/ 1976400 h 197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000" h="1976400">
                  <a:moveTo>
                    <a:pt x="334800" y="0"/>
                  </a:moveTo>
                  <a:lnTo>
                    <a:pt x="540000" y="0"/>
                  </a:lnTo>
                  <a:lnTo>
                    <a:pt x="540000" y="1738800"/>
                  </a:lnTo>
                  <a:lnTo>
                    <a:pt x="0" y="1738800"/>
                  </a:lnTo>
                  <a:lnTo>
                    <a:pt x="0" y="1976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84" name="Freihandform 5783">
              <a:extLst>
                <a:ext uri="{FF2B5EF4-FFF2-40B4-BE49-F238E27FC236}">
                  <a16:creationId xmlns:a16="http://schemas.microsoft.com/office/drawing/2014/main" id="{FBFBF1AE-F08B-A244-A9ED-09E2531F596C}"/>
                </a:ext>
              </a:extLst>
            </p:cNvPr>
            <p:cNvSpPr/>
            <p:nvPr/>
          </p:nvSpPr>
          <p:spPr>
            <a:xfrm>
              <a:off x="5346000" y="1044000"/>
              <a:ext cx="2757600" cy="442800"/>
            </a:xfrm>
            <a:custGeom>
              <a:avLst/>
              <a:gdLst>
                <a:gd name="connsiteX0" fmla="*/ 0 w 2757600"/>
                <a:gd name="connsiteY0" fmla="*/ 0 h 442800"/>
                <a:gd name="connsiteX1" fmla="*/ 0 w 2757600"/>
                <a:gd name="connsiteY1" fmla="*/ 273600 h 442800"/>
                <a:gd name="connsiteX2" fmla="*/ 2757600 w 2757600"/>
                <a:gd name="connsiteY2" fmla="*/ 273600 h 442800"/>
                <a:gd name="connsiteX3" fmla="*/ 2757600 w 2757600"/>
                <a:gd name="connsiteY3" fmla="*/ 442800 h 442800"/>
              </a:gdLst>
              <a:ahLst/>
              <a:cxnLst>
                <a:cxn ang="0">
                  <a:pos x="connsiteX0" y="connsiteY0"/>
                </a:cxn>
                <a:cxn ang="0">
                  <a:pos x="connsiteX1" y="connsiteY1"/>
                </a:cxn>
                <a:cxn ang="0">
                  <a:pos x="connsiteX2" y="connsiteY2"/>
                </a:cxn>
                <a:cxn ang="0">
                  <a:pos x="connsiteX3" y="connsiteY3"/>
                </a:cxn>
              </a:cxnLst>
              <a:rect l="l" t="t" r="r" b="b"/>
              <a:pathLst>
                <a:path w="2757600" h="442800">
                  <a:moveTo>
                    <a:pt x="0" y="0"/>
                  </a:moveTo>
                  <a:lnTo>
                    <a:pt x="0" y="273600"/>
                  </a:lnTo>
                  <a:lnTo>
                    <a:pt x="2757600" y="273600"/>
                  </a:lnTo>
                  <a:lnTo>
                    <a:pt x="2757600" y="442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85" name="Freihandform 5784">
              <a:extLst>
                <a:ext uri="{FF2B5EF4-FFF2-40B4-BE49-F238E27FC236}">
                  <a16:creationId xmlns:a16="http://schemas.microsoft.com/office/drawing/2014/main" id="{27D13F10-4F7E-3B44-8491-B879481874A5}"/>
                </a:ext>
              </a:extLst>
            </p:cNvPr>
            <p:cNvSpPr/>
            <p:nvPr/>
          </p:nvSpPr>
          <p:spPr>
            <a:xfrm>
              <a:off x="7109999" y="896400"/>
              <a:ext cx="297313" cy="1638838"/>
            </a:xfrm>
            <a:custGeom>
              <a:avLst/>
              <a:gdLst>
                <a:gd name="connsiteX0" fmla="*/ 50400 w 291600"/>
                <a:gd name="connsiteY0" fmla="*/ 0 h 1656000"/>
                <a:gd name="connsiteX1" fmla="*/ 291600 w 291600"/>
                <a:gd name="connsiteY1" fmla="*/ 0 h 1656000"/>
                <a:gd name="connsiteX2" fmla="*/ 291600 w 291600"/>
                <a:gd name="connsiteY2" fmla="*/ 1656000 h 1656000"/>
                <a:gd name="connsiteX3" fmla="*/ 0 w 291600"/>
                <a:gd name="connsiteY3" fmla="*/ 1656000 h 1656000"/>
              </a:gdLst>
              <a:ahLst/>
              <a:cxnLst>
                <a:cxn ang="0">
                  <a:pos x="connsiteX0" y="connsiteY0"/>
                </a:cxn>
                <a:cxn ang="0">
                  <a:pos x="connsiteX1" y="connsiteY1"/>
                </a:cxn>
                <a:cxn ang="0">
                  <a:pos x="connsiteX2" y="connsiteY2"/>
                </a:cxn>
                <a:cxn ang="0">
                  <a:pos x="connsiteX3" y="connsiteY3"/>
                </a:cxn>
              </a:cxnLst>
              <a:rect l="l" t="t" r="r" b="b"/>
              <a:pathLst>
                <a:path w="291600" h="1656000">
                  <a:moveTo>
                    <a:pt x="50400" y="0"/>
                  </a:moveTo>
                  <a:lnTo>
                    <a:pt x="291600" y="0"/>
                  </a:lnTo>
                  <a:lnTo>
                    <a:pt x="291600" y="1656000"/>
                  </a:lnTo>
                  <a:lnTo>
                    <a:pt x="0" y="1656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86" name="Freihandform 5785">
              <a:extLst>
                <a:ext uri="{FF2B5EF4-FFF2-40B4-BE49-F238E27FC236}">
                  <a16:creationId xmlns:a16="http://schemas.microsoft.com/office/drawing/2014/main" id="{99D24FB5-CD6C-F443-B6A6-087548C92628}"/>
                </a:ext>
              </a:extLst>
            </p:cNvPr>
            <p:cNvSpPr/>
            <p:nvPr/>
          </p:nvSpPr>
          <p:spPr>
            <a:xfrm>
              <a:off x="7106400" y="892800"/>
              <a:ext cx="583200" cy="1710000"/>
            </a:xfrm>
            <a:custGeom>
              <a:avLst/>
              <a:gdLst>
                <a:gd name="connsiteX0" fmla="*/ 583200 w 583200"/>
                <a:gd name="connsiteY0" fmla="*/ 0 h 1710000"/>
                <a:gd name="connsiteX1" fmla="*/ 370800 w 583200"/>
                <a:gd name="connsiteY1" fmla="*/ 0 h 1710000"/>
                <a:gd name="connsiteX2" fmla="*/ 370800 w 583200"/>
                <a:gd name="connsiteY2" fmla="*/ 1710000 h 1710000"/>
                <a:gd name="connsiteX3" fmla="*/ 0 w 583200"/>
                <a:gd name="connsiteY3" fmla="*/ 1710000 h 1710000"/>
              </a:gdLst>
              <a:ahLst/>
              <a:cxnLst>
                <a:cxn ang="0">
                  <a:pos x="connsiteX0" y="connsiteY0"/>
                </a:cxn>
                <a:cxn ang="0">
                  <a:pos x="connsiteX1" y="connsiteY1"/>
                </a:cxn>
                <a:cxn ang="0">
                  <a:pos x="connsiteX2" y="connsiteY2"/>
                </a:cxn>
                <a:cxn ang="0">
                  <a:pos x="connsiteX3" y="connsiteY3"/>
                </a:cxn>
              </a:cxnLst>
              <a:rect l="l" t="t" r="r" b="b"/>
              <a:pathLst>
                <a:path w="583200" h="1710000">
                  <a:moveTo>
                    <a:pt x="583200" y="0"/>
                  </a:moveTo>
                  <a:lnTo>
                    <a:pt x="370800" y="0"/>
                  </a:lnTo>
                  <a:lnTo>
                    <a:pt x="370800" y="1710000"/>
                  </a:lnTo>
                  <a:lnTo>
                    <a:pt x="0" y="171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87" name="Freihandform 5786">
              <a:extLst>
                <a:ext uri="{FF2B5EF4-FFF2-40B4-BE49-F238E27FC236}">
                  <a16:creationId xmlns:a16="http://schemas.microsoft.com/office/drawing/2014/main" id="{2EE002CA-8258-194A-BF22-6B564A041103}"/>
                </a:ext>
              </a:extLst>
            </p:cNvPr>
            <p:cNvSpPr/>
            <p:nvPr/>
          </p:nvSpPr>
          <p:spPr>
            <a:xfrm>
              <a:off x="5799600" y="1376233"/>
              <a:ext cx="2181600" cy="142967"/>
            </a:xfrm>
            <a:custGeom>
              <a:avLst/>
              <a:gdLst>
                <a:gd name="connsiteX0" fmla="*/ 0 w 2181600"/>
                <a:gd name="connsiteY0" fmla="*/ 115200 h 115200"/>
                <a:gd name="connsiteX1" fmla="*/ 0 w 2181600"/>
                <a:gd name="connsiteY1" fmla="*/ 0 h 115200"/>
                <a:gd name="connsiteX2" fmla="*/ 2181600 w 2181600"/>
                <a:gd name="connsiteY2" fmla="*/ 0 h 115200"/>
                <a:gd name="connsiteX3" fmla="*/ 2181600 w 2181600"/>
                <a:gd name="connsiteY3" fmla="*/ 90000 h 115200"/>
              </a:gdLst>
              <a:ahLst/>
              <a:cxnLst>
                <a:cxn ang="0">
                  <a:pos x="connsiteX0" y="connsiteY0"/>
                </a:cxn>
                <a:cxn ang="0">
                  <a:pos x="connsiteX1" y="connsiteY1"/>
                </a:cxn>
                <a:cxn ang="0">
                  <a:pos x="connsiteX2" y="connsiteY2"/>
                </a:cxn>
                <a:cxn ang="0">
                  <a:pos x="connsiteX3" y="connsiteY3"/>
                </a:cxn>
              </a:cxnLst>
              <a:rect l="l" t="t" r="r" b="b"/>
              <a:pathLst>
                <a:path w="2181600" h="115200">
                  <a:moveTo>
                    <a:pt x="0" y="115200"/>
                  </a:moveTo>
                  <a:lnTo>
                    <a:pt x="0" y="0"/>
                  </a:lnTo>
                  <a:lnTo>
                    <a:pt x="2181600" y="0"/>
                  </a:lnTo>
                  <a:lnTo>
                    <a:pt x="2181600" y="90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89" name="Freihandform 5788">
              <a:extLst>
                <a:ext uri="{FF2B5EF4-FFF2-40B4-BE49-F238E27FC236}">
                  <a16:creationId xmlns:a16="http://schemas.microsoft.com/office/drawing/2014/main" id="{E49CE527-A7BC-5646-8F6A-D33CE3EA4A70}"/>
                </a:ext>
              </a:extLst>
            </p:cNvPr>
            <p:cNvSpPr/>
            <p:nvPr/>
          </p:nvSpPr>
          <p:spPr>
            <a:xfrm>
              <a:off x="7156800" y="1695600"/>
              <a:ext cx="457200" cy="0"/>
            </a:xfrm>
            <a:custGeom>
              <a:avLst/>
              <a:gdLst>
                <a:gd name="connsiteX0" fmla="*/ 457200 w 457200"/>
                <a:gd name="connsiteY0" fmla="*/ 0 h 0"/>
                <a:gd name="connsiteX1" fmla="*/ 0 w 457200"/>
                <a:gd name="connsiteY1" fmla="*/ 0 h 0"/>
              </a:gdLst>
              <a:ahLst/>
              <a:cxnLst>
                <a:cxn ang="0">
                  <a:pos x="connsiteX0" y="connsiteY0"/>
                </a:cxn>
                <a:cxn ang="0">
                  <a:pos x="connsiteX1" y="connsiteY1"/>
                </a:cxn>
              </a:cxnLst>
              <a:rect l="l" t="t" r="r" b="b"/>
              <a:pathLst>
                <a:path w="457200">
                  <a:moveTo>
                    <a:pt x="457200" y="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0" name="Freihandform 5789">
              <a:extLst>
                <a:ext uri="{FF2B5EF4-FFF2-40B4-BE49-F238E27FC236}">
                  <a16:creationId xmlns:a16="http://schemas.microsoft.com/office/drawing/2014/main" id="{43A30AC0-0DCF-1341-8600-20D718666049}"/>
                </a:ext>
              </a:extLst>
            </p:cNvPr>
            <p:cNvSpPr/>
            <p:nvPr/>
          </p:nvSpPr>
          <p:spPr>
            <a:xfrm>
              <a:off x="5486400" y="1051200"/>
              <a:ext cx="1238400" cy="464400"/>
            </a:xfrm>
            <a:custGeom>
              <a:avLst/>
              <a:gdLst>
                <a:gd name="connsiteX0" fmla="*/ 0 w 1238400"/>
                <a:gd name="connsiteY0" fmla="*/ 464400 h 464400"/>
                <a:gd name="connsiteX1" fmla="*/ 0 w 1238400"/>
                <a:gd name="connsiteY1" fmla="*/ 122400 h 464400"/>
                <a:gd name="connsiteX2" fmla="*/ 1238400 w 1238400"/>
                <a:gd name="connsiteY2" fmla="*/ 122400 h 464400"/>
                <a:gd name="connsiteX3" fmla="*/ 1238400 w 1238400"/>
                <a:gd name="connsiteY3" fmla="*/ 0 h 464400"/>
              </a:gdLst>
              <a:ahLst/>
              <a:cxnLst>
                <a:cxn ang="0">
                  <a:pos x="connsiteX0" y="connsiteY0"/>
                </a:cxn>
                <a:cxn ang="0">
                  <a:pos x="connsiteX1" y="connsiteY1"/>
                </a:cxn>
                <a:cxn ang="0">
                  <a:pos x="connsiteX2" y="connsiteY2"/>
                </a:cxn>
                <a:cxn ang="0">
                  <a:pos x="connsiteX3" y="connsiteY3"/>
                </a:cxn>
              </a:cxnLst>
              <a:rect l="l" t="t" r="r" b="b"/>
              <a:pathLst>
                <a:path w="1238400" h="464400">
                  <a:moveTo>
                    <a:pt x="0" y="464400"/>
                  </a:moveTo>
                  <a:lnTo>
                    <a:pt x="0" y="122400"/>
                  </a:lnTo>
                  <a:lnTo>
                    <a:pt x="1238400" y="122400"/>
                  </a:lnTo>
                  <a:lnTo>
                    <a:pt x="1238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1" name="Freihandform 5790">
              <a:extLst>
                <a:ext uri="{FF2B5EF4-FFF2-40B4-BE49-F238E27FC236}">
                  <a16:creationId xmlns:a16="http://schemas.microsoft.com/office/drawing/2014/main" id="{BE35C7F7-D80A-7F4B-B752-0F688E82E939}"/>
                </a:ext>
              </a:extLst>
            </p:cNvPr>
            <p:cNvSpPr/>
            <p:nvPr/>
          </p:nvSpPr>
          <p:spPr>
            <a:xfrm>
              <a:off x="5554800" y="1051200"/>
              <a:ext cx="2545200" cy="464400"/>
            </a:xfrm>
            <a:custGeom>
              <a:avLst/>
              <a:gdLst>
                <a:gd name="connsiteX0" fmla="*/ 0 w 2545200"/>
                <a:gd name="connsiteY0" fmla="*/ 464400 h 464400"/>
                <a:gd name="connsiteX1" fmla="*/ 0 w 2545200"/>
                <a:gd name="connsiteY1" fmla="*/ 176400 h 464400"/>
                <a:gd name="connsiteX2" fmla="*/ 2545200 w 2545200"/>
                <a:gd name="connsiteY2" fmla="*/ 176400 h 464400"/>
                <a:gd name="connsiteX3" fmla="*/ 2545200 w 2545200"/>
                <a:gd name="connsiteY3" fmla="*/ 0 h 464400"/>
              </a:gdLst>
              <a:ahLst/>
              <a:cxnLst>
                <a:cxn ang="0">
                  <a:pos x="connsiteX0" y="connsiteY0"/>
                </a:cxn>
                <a:cxn ang="0">
                  <a:pos x="connsiteX1" y="connsiteY1"/>
                </a:cxn>
                <a:cxn ang="0">
                  <a:pos x="connsiteX2" y="connsiteY2"/>
                </a:cxn>
                <a:cxn ang="0">
                  <a:pos x="connsiteX3" y="connsiteY3"/>
                </a:cxn>
              </a:cxnLst>
              <a:rect l="l" t="t" r="r" b="b"/>
              <a:pathLst>
                <a:path w="2545200" h="464400">
                  <a:moveTo>
                    <a:pt x="0" y="464400"/>
                  </a:moveTo>
                  <a:lnTo>
                    <a:pt x="0" y="176400"/>
                  </a:lnTo>
                  <a:lnTo>
                    <a:pt x="2545200" y="176400"/>
                  </a:lnTo>
                  <a:lnTo>
                    <a:pt x="25452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2" name="Freihandform 5791">
              <a:extLst>
                <a:ext uri="{FF2B5EF4-FFF2-40B4-BE49-F238E27FC236}">
                  <a16:creationId xmlns:a16="http://schemas.microsoft.com/office/drawing/2014/main" id="{749CCD9E-B1D0-B340-9664-C5F55CB30A4B}"/>
                </a:ext>
              </a:extLst>
            </p:cNvPr>
            <p:cNvSpPr/>
            <p:nvPr/>
          </p:nvSpPr>
          <p:spPr>
            <a:xfrm>
              <a:off x="6825600" y="2721600"/>
              <a:ext cx="1292400" cy="684000"/>
            </a:xfrm>
            <a:custGeom>
              <a:avLst/>
              <a:gdLst>
                <a:gd name="connsiteX0" fmla="*/ 1292400 w 1292400"/>
                <a:gd name="connsiteY0" fmla="*/ 684000 h 684000"/>
                <a:gd name="connsiteX1" fmla="*/ 1292400 w 1292400"/>
                <a:gd name="connsiteY1" fmla="*/ 277200 h 684000"/>
                <a:gd name="connsiteX2" fmla="*/ 0 w 1292400"/>
                <a:gd name="connsiteY2" fmla="*/ 277200 h 684000"/>
                <a:gd name="connsiteX3" fmla="*/ 0 w 1292400"/>
                <a:gd name="connsiteY3" fmla="*/ 0 h 684000"/>
              </a:gdLst>
              <a:ahLst/>
              <a:cxnLst>
                <a:cxn ang="0">
                  <a:pos x="connsiteX0" y="connsiteY0"/>
                </a:cxn>
                <a:cxn ang="0">
                  <a:pos x="connsiteX1" y="connsiteY1"/>
                </a:cxn>
                <a:cxn ang="0">
                  <a:pos x="connsiteX2" y="connsiteY2"/>
                </a:cxn>
                <a:cxn ang="0">
                  <a:pos x="connsiteX3" y="connsiteY3"/>
                </a:cxn>
              </a:cxnLst>
              <a:rect l="l" t="t" r="r" b="b"/>
              <a:pathLst>
                <a:path w="1292400" h="684000">
                  <a:moveTo>
                    <a:pt x="1292400" y="684000"/>
                  </a:moveTo>
                  <a:lnTo>
                    <a:pt x="1292400" y="277200"/>
                  </a:lnTo>
                  <a:lnTo>
                    <a:pt x="0" y="27720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3" name="Freihandform 5792">
              <a:extLst>
                <a:ext uri="{FF2B5EF4-FFF2-40B4-BE49-F238E27FC236}">
                  <a16:creationId xmlns:a16="http://schemas.microsoft.com/office/drawing/2014/main" id="{DFDCFE1E-5974-CA47-A40A-A9F1C6FD60E2}"/>
                </a:ext>
              </a:extLst>
            </p:cNvPr>
            <p:cNvSpPr/>
            <p:nvPr/>
          </p:nvSpPr>
          <p:spPr>
            <a:xfrm>
              <a:off x="7146000" y="3711600"/>
              <a:ext cx="964800" cy="410400"/>
            </a:xfrm>
            <a:custGeom>
              <a:avLst/>
              <a:gdLst>
                <a:gd name="connsiteX0" fmla="*/ 0 w 964800"/>
                <a:gd name="connsiteY0" fmla="*/ 410400 h 410400"/>
                <a:gd name="connsiteX1" fmla="*/ 964800 w 964800"/>
                <a:gd name="connsiteY1" fmla="*/ 410400 h 410400"/>
                <a:gd name="connsiteX2" fmla="*/ 964800 w 964800"/>
                <a:gd name="connsiteY2" fmla="*/ 0 h 410400"/>
              </a:gdLst>
              <a:ahLst/>
              <a:cxnLst>
                <a:cxn ang="0">
                  <a:pos x="connsiteX0" y="connsiteY0"/>
                </a:cxn>
                <a:cxn ang="0">
                  <a:pos x="connsiteX1" y="connsiteY1"/>
                </a:cxn>
                <a:cxn ang="0">
                  <a:pos x="connsiteX2" y="connsiteY2"/>
                </a:cxn>
              </a:cxnLst>
              <a:rect l="l" t="t" r="r" b="b"/>
              <a:pathLst>
                <a:path w="964800" h="410400">
                  <a:moveTo>
                    <a:pt x="0" y="410400"/>
                  </a:moveTo>
                  <a:lnTo>
                    <a:pt x="964800" y="410400"/>
                  </a:lnTo>
                  <a:lnTo>
                    <a:pt x="9648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4" name="Freihandform 5793">
              <a:extLst>
                <a:ext uri="{FF2B5EF4-FFF2-40B4-BE49-F238E27FC236}">
                  <a16:creationId xmlns:a16="http://schemas.microsoft.com/office/drawing/2014/main" id="{E9E371C3-2FA7-9142-9E58-F8A3E24898AA}"/>
                </a:ext>
              </a:extLst>
            </p:cNvPr>
            <p:cNvSpPr/>
            <p:nvPr/>
          </p:nvSpPr>
          <p:spPr>
            <a:xfrm>
              <a:off x="8114400" y="4460400"/>
              <a:ext cx="0" cy="435600"/>
            </a:xfrm>
            <a:custGeom>
              <a:avLst/>
              <a:gdLst>
                <a:gd name="connsiteX0" fmla="*/ 0 w 0"/>
                <a:gd name="connsiteY0" fmla="*/ 0 h 435600"/>
                <a:gd name="connsiteX1" fmla="*/ 0 w 0"/>
                <a:gd name="connsiteY1" fmla="*/ 435600 h 435600"/>
              </a:gdLst>
              <a:ahLst/>
              <a:cxnLst>
                <a:cxn ang="0">
                  <a:pos x="connsiteX0" y="connsiteY0"/>
                </a:cxn>
                <a:cxn ang="0">
                  <a:pos x="connsiteX1" y="connsiteY1"/>
                </a:cxn>
              </a:cxnLst>
              <a:rect l="l" t="t" r="r" b="b"/>
              <a:pathLst>
                <a:path h="435600">
                  <a:moveTo>
                    <a:pt x="0" y="0"/>
                  </a:moveTo>
                  <a:lnTo>
                    <a:pt x="0" y="435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5" name="Freihandform 5794">
              <a:extLst>
                <a:ext uri="{FF2B5EF4-FFF2-40B4-BE49-F238E27FC236}">
                  <a16:creationId xmlns:a16="http://schemas.microsoft.com/office/drawing/2014/main" id="{2CB16530-68C8-EA4C-8417-BBB97F38FFDA}"/>
                </a:ext>
              </a:extLst>
            </p:cNvPr>
            <p:cNvSpPr/>
            <p:nvPr/>
          </p:nvSpPr>
          <p:spPr>
            <a:xfrm>
              <a:off x="4518000" y="5965200"/>
              <a:ext cx="360000" cy="0"/>
            </a:xfrm>
            <a:custGeom>
              <a:avLst/>
              <a:gdLst>
                <a:gd name="connsiteX0" fmla="*/ 0 w 360000"/>
                <a:gd name="connsiteY0" fmla="*/ 0 h 0"/>
                <a:gd name="connsiteX1" fmla="*/ 360000 w 360000"/>
                <a:gd name="connsiteY1" fmla="*/ 0 h 0"/>
              </a:gdLst>
              <a:ahLst/>
              <a:cxnLst>
                <a:cxn ang="0">
                  <a:pos x="connsiteX0" y="connsiteY0"/>
                </a:cxn>
                <a:cxn ang="0">
                  <a:pos x="connsiteX1" y="connsiteY1"/>
                </a:cxn>
              </a:cxnLst>
              <a:rect l="l" t="t" r="r" b="b"/>
              <a:pathLst>
                <a:path w="360000">
                  <a:moveTo>
                    <a:pt x="0" y="0"/>
                  </a:moveTo>
                  <a:lnTo>
                    <a:pt x="3600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6" name="Freihandform 5795">
              <a:extLst>
                <a:ext uri="{FF2B5EF4-FFF2-40B4-BE49-F238E27FC236}">
                  <a16:creationId xmlns:a16="http://schemas.microsoft.com/office/drawing/2014/main" id="{50D35317-0C8E-DF40-8A4B-BC99EFBF9F23}"/>
                </a:ext>
              </a:extLst>
            </p:cNvPr>
            <p:cNvSpPr/>
            <p:nvPr/>
          </p:nvSpPr>
          <p:spPr>
            <a:xfrm>
              <a:off x="5832000" y="5961600"/>
              <a:ext cx="381600" cy="0"/>
            </a:xfrm>
            <a:custGeom>
              <a:avLst/>
              <a:gdLst>
                <a:gd name="connsiteX0" fmla="*/ 0 w 381600"/>
                <a:gd name="connsiteY0" fmla="*/ 0 h 0"/>
                <a:gd name="connsiteX1" fmla="*/ 381600 w 381600"/>
                <a:gd name="connsiteY1" fmla="*/ 0 h 0"/>
              </a:gdLst>
              <a:ahLst/>
              <a:cxnLst>
                <a:cxn ang="0">
                  <a:pos x="connsiteX0" y="connsiteY0"/>
                </a:cxn>
                <a:cxn ang="0">
                  <a:pos x="connsiteX1" y="connsiteY1"/>
                </a:cxn>
              </a:cxnLst>
              <a:rect l="l" t="t" r="r" b="b"/>
              <a:pathLst>
                <a:path w="381600">
                  <a:moveTo>
                    <a:pt x="0" y="0"/>
                  </a:moveTo>
                  <a:lnTo>
                    <a:pt x="3816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7" name="Freihandform 5796">
              <a:extLst>
                <a:ext uri="{FF2B5EF4-FFF2-40B4-BE49-F238E27FC236}">
                  <a16:creationId xmlns:a16="http://schemas.microsoft.com/office/drawing/2014/main" id="{531DF5FF-6D5A-0A4D-B370-972DC5DA8C67}"/>
                </a:ext>
              </a:extLst>
            </p:cNvPr>
            <p:cNvSpPr/>
            <p:nvPr/>
          </p:nvSpPr>
          <p:spPr>
            <a:xfrm>
              <a:off x="4518000" y="5745600"/>
              <a:ext cx="1692000" cy="158400"/>
            </a:xfrm>
            <a:custGeom>
              <a:avLst/>
              <a:gdLst>
                <a:gd name="connsiteX0" fmla="*/ 0 w 1692000"/>
                <a:gd name="connsiteY0" fmla="*/ 158400 h 158400"/>
                <a:gd name="connsiteX1" fmla="*/ 230400 w 1692000"/>
                <a:gd name="connsiteY1" fmla="*/ 158400 h 158400"/>
                <a:gd name="connsiteX2" fmla="*/ 230400 w 1692000"/>
                <a:gd name="connsiteY2" fmla="*/ 0 h 158400"/>
                <a:gd name="connsiteX3" fmla="*/ 1458000 w 1692000"/>
                <a:gd name="connsiteY3" fmla="*/ 0 h 158400"/>
                <a:gd name="connsiteX4" fmla="*/ 1458000 w 1692000"/>
                <a:gd name="connsiteY4" fmla="*/ 151200 h 158400"/>
                <a:gd name="connsiteX5" fmla="*/ 1692000 w 1692000"/>
                <a:gd name="connsiteY5" fmla="*/ 151200 h 15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92000" h="158400">
                  <a:moveTo>
                    <a:pt x="0" y="158400"/>
                  </a:moveTo>
                  <a:lnTo>
                    <a:pt x="230400" y="158400"/>
                  </a:lnTo>
                  <a:lnTo>
                    <a:pt x="230400" y="0"/>
                  </a:lnTo>
                  <a:lnTo>
                    <a:pt x="1458000" y="0"/>
                  </a:lnTo>
                  <a:lnTo>
                    <a:pt x="1458000" y="151200"/>
                  </a:lnTo>
                  <a:lnTo>
                    <a:pt x="1692000" y="1512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98" name="Freihandform 5797">
              <a:extLst>
                <a:ext uri="{FF2B5EF4-FFF2-40B4-BE49-F238E27FC236}">
                  <a16:creationId xmlns:a16="http://schemas.microsoft.com/office/drawing/2014/main" id="{4BED14FE-5172-434B-BAAE-E974CEE1DB9A}"/>
                </a:ext>
              </a:extLst>
            </p:cNvPr>
            <p:cNvSpPr/>
            <p:nvPr/>
          </p:nvSpPr>
          <p:spPr>
            <a:xfrm>
              <a:off x="5641200" y="5688000"/>
              <a:ext cx="1972800" cy="162000"/>
            </a:xfrm>
            <a:custGeom>
              <a:avLst/>
              <a:gdLst>
                <a:gd name="connsiteX0" fmla="*/ 0 w 1972800"/>
                <a:gd name="connsiteY0" fmla="*/ 126000 h 162000"/>
                <a:gd name="connsiteX1" fmla="*/ 0 w 1972800"/>
                <a:gd name="connsiteY1" fmla="*/ 0 h 162000"/>
                <a:gd name="connsiteX2" fmla="*/ 1742400 w 1972800"/>
                <a:gd name="connsiteY2" fmla="*/ 0 h 162000"/>
                <a:gd name="connsiteX3" fmla="*/ 1742400 w 1972800"/>
                <a:gd name="connsiteY3" fmla="*/ 162000 h 162000"/>
                <a:gd name="connsiteX4" fmla="*/ 1972800 w 1972800"/>
                <a:gd name="connsiteY4" fmla="*/ 162000 h 1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800" h="162000">
                  <a:moveTo>
                    <a:pt x="0" y="126000"/>
                  </a:moveTo>
                  <a:lnTo>
                    <a:pt x="0" y="0"/>
                  </a:lnTo>
                  <a:lnTo>
                    <a:pt x="1742400" y="0"/>
                  </a:lnTo>
                  <a:lnTo>
                    <a:pt x="1742400" y="162000"/>
                  </a:lnTo>
                  <a:lnTo>
                    <a:pt x="1972800" y="1620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1973" name="Textfeld gelb">
            <a:extLst>
              <a:ext uri="{FF2B5EF4-FFF2-40B4-BE49-F238E27FC236}">
                <a16:creationId xmlns:a16="http://schemas.microsoft.com/office/drawing/2014/main" id="{78085FB0-2E98-E348-AE06-A8D3E72A3943}"/>
              </a:ext>
            </a:extLst>
          </p:cNvPr>
          <p:cNvGrpSpPr>
            <a:grpSpLocks/>
          </p:cNvGrpSpPr>
          <p:nvPr/>
        </p:nvGrpSpPr>
        <p:grpSpPr bwMode="auto">
          <a:xfrm>
            <a:off x="701675" y="750888"/>
            <a:ext cx="2389188" cy="5287962"/>
            <a:chOff x="701675" y="751318"/>
            <a:chExt cx="2389775" cy="5287972"/>
          </a:xfrm>
        </p:grpSpPr>
        <p:sp>
          <p:nvSpPr>
            <p:cNvPr id="3" name="Abgerundetes Rechteck 2">
              <a:extLst>
                <a:ext uri="{FF2B5EF4-FFF2-40B4-BE49-F238E27FC236}">
                  <a16:creationId xmlns:a16="http://schemas.microsoft.com/office/drawing/2014/main" id="{559F84B2-1E04-694C-89DF-FE1634F29769}"/>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1265" name="Abgerundetes Rechteck 1264">
              <a:extLst>
                <a:ext uri="{FF2B5EF4-FFF2-40B4-BE49-F238E27FC236}">
                  <a16:creationId xmlns:a16="http://schemas.microsoft.com/office/drawing/2014/main" id="{F6279E87-B88C-5943-B51A-39B55690BF48}"/>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267" name="Abgerundetes Rechteck 1266">
              <a:extLst>
                <a:ext uri="{FF2B5EF4-FFF2-40B4-BE49-F238E27FC236}">
                  <a16:creationId xmlns:a16="http://schemas.microsoft.com/office/drawing/2014/main" id="{C91237A8-757E-5543-AEB9-9BE2887F041D}"/>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268" name="Abgerundetes Rechteck 1267">
              <a:extLst>
                <a:ext uri="{FF2B5EF4-FFF2-40B4-BE49-F238E27FC236}">
                  <a16:creationId xmlns:a16="http://schemas.microsoft.com/office/drawing/2014/main" id="{DE0B9E05-FB7B-A44A-911E-F40911BD2BC0}"/>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269" name="Abgerundetes Rechteck 1268">
              <a:extLst>
                <a:ext uri="{FF2B5EF4-FFF2-40B4-BE49-F238E27FC236}">
                  <a16:creationId xmlns:a16="http://schemas.microsoft.com/office/drawing/2014/main" id="{D8F9147B-45FF-4A46-A23E-B1218298D82C}"/>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270" name="Abgerundetes Rechteck 1269">
              <a:extLst>
                <a:ext uri="{FF2B5EF4-FFF2-40B4-BE49-F238E27FC236}">
                  <a16:creationId xmlns:a16="http://schemas.microsoft.com/office/drawing/2014/main" id="{A3AF07B1-4CB8-884B-AAD3-EE307C43CF68}"/>
                </a:ext>
              </a:extLst>
            </p:cNvPr>
            <p:cNvSpPr/>
            <p:nvPr/>
          </p:nvSpPr>
          <p:spPr>
            <a:xfrm>
              <a:off x="966910" y="3944838"/>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Slums</a:t>
              </a:r>
            </a:p>
          </p:txBody>
        </p:sp>
        <p:sp>
          <p:nvSpPr>
            <p:cNvPr id="1271" name="Abgerundetes Rechteck 1270">
              <a:extLst>
                <a:ext uri="{FF2B5EF4-FFF2-40B4-BE49-F238E27FC236}">
                  <a16:creationId xmlns:a16="http://schemas.microsoft.com/office/drawing/2014/main" id="{606AA5F5-E5B5-8D4D-9A77-B0B3B2AA9358}"/>
                </a:ext>
              </a:extLst>
            </p:cNvPr>
            <p:cNvSpPr/>
            <p:nvPr/>
          </p:nvSpPr>
          <p:spPr>
            <a:xfrm>
              <a:off x="930910" y="4547063"/>
              <a:ext cx="46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Umwelt-</a:t>
              </a:r>
            </a:p>
            <a:p>
              <a:pPr eaLnBrk="1" hangingPunct="1">
                <a:defRPr/>
              </a:pPr>
              <a:r>
                <a:rPr lang="de-DE" sz="750" dirty="0">
                  <a:solidFill>
                    <a:srgbClr val="000000"/>
                  </a:solidFill>
                </a:rPr>
                <a:t>flucht</a:t>
              </a:r>
            </a:p>
          </p:txBody>
        </p:sp>
        <p:sp>
          <p:nvSpPr>
            <p:cNvPr id="1272" name="Abgerundetes Rechteck 1271">
              <a:extLst>
                <a:ext uri="{FF2B5EF4-FFF2-40B4-BE49-F238E27FC236}">
                  <a16:creationId xmlns:a16="http://schemas.microsoft.com/office/drawing/2014/main" id="{1ADAC19A-CA22-804D-8ABA-7FFA66DA0A0A}"/>
                </a:ext>
              </a:extLst>
            </p:cNvPr>
            <p:cNvSpPr/>
            <p:nvPr/>
          </p:nvSpPr>
          <p:spPr>
            <a:xfrm>
              <a:off x="885271" y="5223019"/>
              <a:ext cx="559279"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Krankheit</a:t>
              </a:r>
            </a:p>
          </p:txBody>
        </p:sp>
        <p:sp>
          <p:nvSpPr>
            <p:cNvPr id="1273" name="Abgerundetes Rechteck 1272">
              <a:extLst>
                <a:ext uri="{FF2B5EF4-FFF2-40B4-BE49-F238E27FC236}">
                  <a16:creationId xmlns:a16="http://schemas.microsoft.com/office/drawing/2014/main" id="{83E56B6A-0743-2C45-80C6-FD777AFF6CFB}"/>
                </a:ext>
              </a:extLst>
            </p:cNvPr>
            <p:cNvSpPr/>
            <p:nvPr/>
          </p:nvSpPr>
          <p:spPr>
            <a:xfrm>
              <a:off x="966910" y="5823290"/>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Armut</a:t>
              </a:r>
            </a:p>
          </p:txBody>
        </p:sp>
        <p:sp>
          <p:nvSpPr>
            <p:cNvPr id="1274" name="Abgerundetes Rechteck 1273">
              <a:extLst>
                <a:ext uri="{FF2B5EF4-FFF2-40B4-BE49-F238E27FC236}">
                  <a16:creationId xmlns:a16="http://schemas.microsoft.com/office/drawing/2014/main" id="{739E62C0-1CCC-6146-BD5F-A5116E502AD8}"/>
                </a:ext>
              </a:extLst>
            </p:cNvPr>
            <p:cNvSpPr/>
            <p:nvPr/>
          </p:nvSpPr>
          <p:spPr>
            <a:xfrm>
              <a:off x="2491553" y="5823290"/>
              <a:ext cx="468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Hunger</a:t>
              </a:r>
            </a:p>
          </p:txBody>
        </p:sp>
        <p:sp>
          <p:nvSpPr>
            <p:cNvPr id="1275" name="Abgerundetes Rechteck 1274">
              <a:extLst>
                <a:ext uri="{FF2B5EF4-FFF2-40B4-BE49-F238E27FC236}">
                  <a16:creationId xmlns:a16="http://schemas.microsoft.com/office/drawing/2014/main" id="{044349DA-FBC3-594A-A79C-C432BB28DAA9}"/>
                </a:ext>
              </a:extLst>
            </p:cNvPr>
            <p:cNvSpPr/>
            <p:nvPr/>
          </p:nvSpPr>
          <p:spPr>
            <a:xfrm>
              <a:off x="2437553" y="5068888"/>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Konflikte,</a:t>
              </a:r>
            </a:p>
            <a:p>
              <a:pPr eaLnBrk="1" hangingPunct="1">
                <a:defRPr/>
              </a:pPr>
              <a:r>
                <a:rPr lang="de-DE" sz="750" dirty="0">
                  <a:solidFill>
                    <a:srgbClr val="000000"/>
                  </a:solidFill>
                </a:rPr>
                <a:t>Krieg</a:t>
              </a:r>
            </a:p>
          </p:txBody>
        </p:sp>
        <p:sp>
          <p:nvSpPr>
            <p:cNvPr id="1276" name="Abgerundetes Rechteck 1275">
              <a:extLst>
                <a:ext uri="{FF2B5EF4-FFF2-40B4-BE49-F238E27FC236}">
                  <a16:creationId xmlns:a16="http://schemas.microsoft.com/office/drawing/2014/main" id="{2061522A-FDA4-154F-B83F-3CC1352C4F21}"/>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277" name="Abgerundetes Rechteck 1276">
              <a:extLst>
                <a:ext uri="{FF2B5EF4-FFF2-40B4-BE49-F238E27FC236}">
                  <a16:creationId xmlns:a16="http://schemas.microsoft.com/office/drawing/2014/main" id="{7C38505E-BDCA-7F4A-839D-94AFB0A683CF}"/>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31974" name="Textfeld orange">
            <a:extLst>
              <a:ext uri="{FF2B5EF4-FFF2-40B4-BE49-F238E27FC236}">
                <a16:creationId xmlns:a16="http://schemas.microsoft.com/office/drawing/2014/main" id="{591BC65D-7AA0-B345-937E-23A8A5053458}"/>
              </a:ext>
            </a:extLst>
          </p:cNvPr>
          <p:cNvGrpSpPr>
            <a:grpSpLocks/>
          </p:cNvGrpSpPr>
          <p:nvPr/>
        </p:nvGrpSpPr>
        <p:grpSpPr bwMode="auto">
          <a:xfrm>
            <a:off x="2293938" y="750888"/>
            <a:ext cx="2214562" cy="4410075"/>
            <a:chOff x="2293553" y="751318"/>
            <a:chExt cx="2215694" cy="4409182"/>
          </a:xfrm>
        </p:grpSpPr>
        <p:sp>
          <p:nvSpPr>
            <p:cNvPr id="1279" name="Abgerundetes Rechteck 1278">
              <a:extLst>
                <a:ext uri="{FF2B5EF4-FFF2-40B4-BE49-F238E27FC236}">
                  <a16:creationId xmlns:a16="http://schemas.microsoft.com/office/drawing/2014/main" id="{B4EFCCBA-7A11-F84E-8A91-900D6875A45E}"/>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280" name="Abgerundetes Rechteck 1279">
              <a:extLst>
                <a:ext uri="{FF2B5EF4-FFF2-40B4-BE49-F238E27FC236}">
                  <a16:creationId xmlns:a16="http://schemas.microsoft.com/office/drawing/2014/main" id="{75389914-CE7A-2F4C-B599-862D3636FA84}"/>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281" name="Abgerundetes Rechteck 1280">
              <a:extLst>
                <a:ext uri="{FF2B5EF4-FFF2-40B4-BE49-F238E27FC236}">
                  <a16:creationId xmlns:a16="http://schemas.microsoft.com/office/drawing/2014/main" id="{23BB0839-A729-B744-9CDF-A9F5D8BF638D}"/>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1282" name="Abgerundetes Rechteck 1281">
              <a:extLst>
                <a:ext uri="{FF2B5EF4-FFF2-40B4-BE49-F238E27FC236}">
                  <a16:creationId xmlns:a16="http://schemas.microsoft.com/office/drawing/2014/main" id="{D7689F99-3369-084C-8602-5F27A84142C0}"/>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283" name="Abgerundetes Rechteck 1282">
              <a:extLst>
                <a:ext uri="{FF2B5EF4-FFF2-40B4-BE49-F238E27FC236}">
                  <a16:creationId xmlns:a16="http://schemas.microsoft.com/office/drawing/2014/main" id="{74C3AAED-B8EB-DB4B-87DB-2AF94E2984B1}"/>
                </a:ext>
              </a:extLst>
            </p:cNvPr>
            <p:cNvSpPr/>
            <p:nvPr/>
          </p:nvSpPr>
          <p:spPr>
            <a:xfrm>
              <a:off x="3609247" y="751318"/>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Rohstoff-</a:t>
              </a:r>
            </a:p>
            <a:p>
              <a:pPr eaLnBrk="1" hangingPunct="1">
                <a:defRPr/>
              </a:pPr>
              <a:r>
                <a:rPr lang="de-DE" sz="750" dirty="0" err="1">
                  <a:solidFill>
                    <a:srgbClr val="000000"/>
                  </a:solidFill>
                </a:rPr>
                <a:t>verknappung</a:t>
              </a:r>
              <a:endParaRPr lang="de-DE" sz="750" dirty="0">
                <a:solidFill>
                  <a:srgbClr val="000000"/>
                </a:solidFill>
              </a:endParaRPr>
            </a:p>
          </p:txBody>
        </p:sp>
        <p:sp>
          <p:nvSpPr>
            <p:cNvPr id="1284" name="Abgerundetes Rechteck 1283">
              <a:extLst>
                <a:ext uri="{FF2B5EF4-FFF2-40B4-BE49-F238E27FC236}">
                  <a16:creationId xmlns:a16="http://schemas.microsoft.com/office/drawing/2014/main" id="{8D6A41B8-D543-1747-808B-07B3EB9E502E}"/>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285" name="Abgerundetes Rechteck 1284">
              <a:extLst>
                <a:ext uri="{FF2B5EF4-FFF2-40B4-BE49-F238E27FC236}">
                  <a16:creationId xmlns:a16="http://schemas.microsoft.com/office/drawing/2014/main" id="{BC01738E-05CC-2D4D-9DB9-69736401120D}"/>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286" name="Abgerundetes Rechteck 1285">
              <a:extLst>
                <a:ext uri="{FF2B5EF4-FFF2-40B4-BE49-F238E27FC236}">
                  <a16:creationId xmlns:a16="http://schemas.microsoft.com/office/drawing/2014/main" id="{0813FDFA-DAF5-F946-AE3D-5184B1B5DA73}"/>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287" name="Abgerundetes Rechteck 1286">
              <a:extLst>
                <a:ext uri="{FF2B5EF4-FFF2-40B4-BE49-F238E27FC236}">
                  <a16:creationId xmlns:a16="http://schemas.microsoft.com/office/drawing/2014/main" id="{196E39A0-2D6B-CF47-9E71-9ACE8428E813}"/>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sp>
          <p:nvSpPr>
            <p:cNvPr id="1288" name="Abgerundetes Rechteck 1287">
              <a:extLst>
                <a:ext uri="{FF2B5EF4-FFF2-40B4-BE49-F238E27FC236}">
                  <a16:creationId xmlns:a16="http://schemas.microsoft.com/office/drawing/2014/main" id="{A6EC6D50-228C-8746-8655-38812DA2167B}"/>
                </a:ext>
              </a:extLst>
            </p:cNvPr>
            <p:cNvSpPr/>
            <p:nvPr/>
          </p:nvSpPr>
          <p:spPr>
            <a:xfrm>
              <a:off x="3501247" y="4872500"/>
              <a:ext cx="1008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nicht nachhaltiges</a:t>
              </a:r>
            </a:p>
            <a:p>
              <a:pPr eaLnBrk="1" hangingPunct="1">
                <a:defRPr/>
              </a:pPr>
              <a:r>
                <a:rPr lang="de-DE" sz="750" dirty="0">
                  <a:solidFill>
                    <a:srgbClr val="000000"/>
                  </a:solidFill>
                </a:rPr>
                <a:t>Wirtschaften</a:t>
              </a:r>
            </a:p>
          </p:txBody>
        </p:sp>
      </p:grpSp>
      <p:grpSp>
        <p:nvGrpSpPr>
          <p:cNvPr id="31975" name="Textfeld braun">
            <a:extLst>
              <a:ext uri="{FF2B5EF4-FFF2-40B4-BE49-F238E27FC236}">
                <a16:creationId xmlns:a16="http://schemas.microsoft.com/office/drawing/2014/main" id="{98709815-894B-E640-8371-0C9C915F3DAC}"/>
              </a:ext>
            </a:extLst>
          </p:cNvPr>
          <p:cNvGrpSpPr>
            <a:grpSpLocks/>
          </p:cNvGrpSpPr>
          <p:nvPr/>
        </p:nvGrpSpPr>
        <p:grpSpPr bwMode="auto">
          <a:xfrm>
            <a:off x="3502025" y="5643563"/>
            <a:ext cx="5129213" cy="395287"/>
            <a:chOff x="3501247" y="5643290"/>
            <a:chExt cx="5130208" cy="396000"/>
          </a:xfrm>
        </p:grpSpPr>
        <p:sp>
          <p:nvSpPr>
            <p:cNvPr id="1289" name="Abgerundetes Rechteck 1288">
              <a:extLst>
                <a:ext uri="{FF2B5EF4-FFF2-40B4-BE49-F238E27FC236}">
                  <a16:creationId xmlns:a16="http://schemas.microsoft.com/office/drawing/2014/main" id="{133E8334-F5A3-7242-BA83-5EA7AA54C0E8}"/>
                </a:ext>
              </a:extLst>
            </p:cNvPr>
            <p:cNvSpPr/>
            <p:nvPr/>
          </p:nvSpPr>
          <p:spPr>
            <a:xfrm>
              <a:off x="3501247" y="5751290"/>
              <a:ext cx="1008000" cy="288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Überbeanspruchung</a:t>
              </a:r>
            </a:p>
            <a:p>
              <a:pPr eaLnBrk="1" hangingPunct="1">
                <a:defRPr/>
              </a:pPr>
              <a:r>
                <a:rPr lang="de-DE" sz="750" dirty="0">
                  <a:solidFill>
                    <a:srgbClr val="000000"/>
                  </a:solidFill>
                </a:rPr>
                <a:t>von Böden</a:t>
              </a:r>
            </a:p>
          </p:txBody>
        </p:sp>
        <p:sp>
          <p:nvSpPr>
            <p:cNvPr id="1290" name="Abgerundetes Rechteck 1289">
              <a:extLst>
                <a:ext uri="{FF2B5EF4-FFF2-40B4-BE49-F238E27FC236}">
                  <a16:creationId xmlns:a16="http://schemas.microsoft.com/office/drawing/2014/main" id="{FA527FE4-D977-F749-8D4A-C169CBF1BF46}"/>
                </a:ext>
              </a:extLst>
            </p:cNvPr>
            <p:cNvSpPr/>
            <p:nvPr/>
          </p:nvSpPr>
          <p:spPr>
            <a:xfrm>
              <a:off x="4882948" y="5823290"/>
              <a:ext cx="936000" cy="216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Bodendegradation</a:t>
              </a:r>
            </a:p>
          </p:txBody>
        </p:sp>
        <p:sp>
          <p:nvSpPr>
            <p:cNvPr id="1291" name="Abgerundetes Rechteck 1290">
              <a:extLst>
                <a:ext uri="{FF2B5EF4-FFF2-40B4-BE49-F238E27FC236}">
                  <a16:creationId xmlns:a16="http://schemas.microsoft.com/office/drawing/2014/main" id="{5B7D41BA-8CC1-9A40-AA80-522B8ED50DFC}"/>
                </a:ext>
              </a:extLst>
            </p:cNvPr>
            <p:cNvSpPr/>
            <p:nvPr/>
          </p:nvSpPr>
          <p:spPr>
            <a:xfrm>
              <a:off x="6218269" y="5751290"/>
              <a:ext cx="1008000" cy="288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Verlust von</a:t>
              </a:r>
            </a:p>
            <a:p>
              <a:pPr eaLnBrk="1" hangingPunct="1">
                <a:defRPr/>
              </a:pPr>
              <a:r>
                <a:rPr lang="de-DE" sz="750" dirty="0">
                  <a:solidFill>
                    <a:srgbClr val="000000"/>
                  </a:solidFill>
                </a:rPr>
                <a:t>Bodenfruchtbarkeit</a:t>
              </a:r>
            </a:p>
          </p:txBody>
        </p:sp>
        <p:sp>
          <p:nvSpPr>
            <p:cNvPr id="1493" name="Abgerundetes Rechteck 1492">
              <a:extLst>
                <a:ext uri="{FF2B5EF4-FFF2-40B4-BE49-F238E27FC236}">
                  <a16:creationId xmlns:a16="http://schemas.microsoft.com/office/drawing/2014/main" id="{0102741A-B29B-6846-BB9A-4048A5492DF8}"/>
                </a:ext>
              </a:extLst>
            </p:cNvPr>
            <p:cNvSpPr/>
            <p:nvPr/>
          </p:nvSpPr>
          <p:spPr>
            <a:xfrm>
              <a:off x="7623455" y="5643290"/>
              <a:ext cx="1008000" cy="396000"/>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Verknappung von</a:t>
              </a:r>
            </a:p>
            <a:p>
              <a:pPr eaLnBrk="1" hangingPunct="1">
                <a:defRPr/>
              </a:pPr>
              <a:r>
                <a:rPr lang="de-DE" sz="750" dirty="0">
                  <a:solidFill>
                    <a:srgbClr val="000000"/>
                  </a:solidFill>
                </a:rPr>
                <a:t>landwirtschaftlich</a:t>
              </a:r>
            </a:p>
            <a:p>
              <a:pPr eaLnBrk="1" hangingPunct="1">
                <a:defRPr/>
              </a:pPr>
              <a:r>
                <a:rPr lang="de-DE" sz="750" dirty="0">
                  <a:solidFill>
                    <a:srgbClr val="000000"/>
                  </a:solidFill>
                </a:rPr>
                <a:t>nutzbaren Flächen</a:t>
              </a:r>
            </a:p>
          </p:txBody>
        </p:sp>
      </p:grpSp>
      <p:grpSp>
        <p:nvGrpSpPr>
          <p:cNvPr id="31976" name="Textfeld dunkelblau">
            <a:extLst>
              <a:ext uri="{FF2B5EF4-FFF2-40B4-BE49-F238E27FC236}">
                <a16:creationId xmlns:a16="http://schemas.microsoft.com/office/drawing/2014/main" id="{CF56BF9E-6AC3-0D44-9861-C21E7CD592C2}"/>
              </a:ext>
            </a:extLst>
          </p:cNvPr>
          <p:cNvGrpSpPr>
            <a:grpSpLocks/>
          </p:cNvGrpSpPr>
          <p:nvPr/>
        </p:nvGrpSpPr>
        <p:grpSpPr bwMode="auto">
          <a:xfrm>
            <a:off x="4792663" y="3413125"/>
            <a:ext cx="3875087" cy="1714500"/>
            <a:chOff x="4792948" y="3412605"/>
            <a:chExt cx="3874507" cy="1715070"/>
          </a:xfrm>
        </p:grpSpPr>
        <p:sp>
          <p:nvSpPr>
            <p:cNvPr id="1502" name="Abgerundetes Rechteck 1501">
              <a:extLst>
                <a:ext uri="{FF2B5EF4-FFF2-40B4-BE49-F238E27FC236}">
                  <a16:creationId xmlns:a16="http://schemas.microsoft.com/office/drawing/2014/main" id="{6FAF2F7F-E4D4-8845-8A9D-2523C841D8EE}"/>
                </a:ext>
              </a:extLst>
            </p:cNvPr>
            <p:cNvSpPr/>
            <p:nvPr/>
          </p:nvSpPr>
          <p:spPr>
            <a:xfrm>
              <a:off x="7749455" y="3412605"/>
              <a:ext cx="756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Versauerung</a:t>
              </a:r>
            </a:p>
            <a:p>
              <a:pPr eaLnBrk="1" hangingPunct="1">
                <a:defRPr/>
              </a:pPr>
              <a:r>
                <a:rPr lang="de-DE" sz="750" dirty="0">
                  <a:solidFill>
                    <a:srgbClr val="000000"/>
                  </a:solidFill>
                </a:rPr>
                <a:t>der Meere</a:t>
              </a:r>
            </a:p>
          </p:txBody>
        </p:sp>
        <p:sp>
          <p:nvSpPr>
            <p:cNvPr id="1503" name="Abgerundetes Rechteck 1502">
              <a:extLst>
                <a:ext uri="{FF2B5EF4-FFF2-40B4-BE49-F238E27FC236}">
                  <a16:creationId xmlns:a16="http://schemas.microsoft.com/office/drawing/2014/main" id="{1C24242A-ECE0-8348-B557-C5733A937D04}"/>
                </a:ext>
              </a:extLst>
            </p:cNvPr>
            <p:cNvSpPr/>
            <p:nvPr/>
          </p:nvSpPr>
          <p:spPr>
            <a:xfrm>
              <a:off x="7749455" y="4167650"/>
              <a:ext cx="756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Abschmelzen</a:t>
              </a:r>
            </a:p>
            <a:p>
              <a:pPr eaLnBrk="1" hangingPunct="1">
                <a:defRPr/>
              </a:pPr>
              <a:r>
                <a:rPr lang="de-DE" sz="750" dirty="0">
                  <a:solidFill>
                    <a:srgbClr val="000000"/>
                  </a:solidFill>
                </a:rPr>
                <a:t>der Gletscher</a:t>
              </a:r>
            </a:p>
          </p:txBody>
        </p:sp>
        <p:sp>
          <p:nvSpPr>
            <p:cNvPr id="1504" name="Abgerundetes Rechteck 1503">
              <a:extLst>
                <a:ext uri="{FF2B5EF4-FFF2-40B4-BE49-F238E27FC236}">
                  <a16:creationId xmlns:a16="http://schemas.microsoft.com/office/drawing/2014/main" id="{5231284D-7AA6-B540-85E9-D6F9C22DEF55}"/>
                </a:ext>
              </a:extLst>
            </p:cNvPr>
            <p:cNvSpPr/>
            <p:nvPr/>
          </p:nvSpPr>
          <p:spPr>
            <a:xfrm>
              <a:off x="7587455" y="4905025"/>
              <a:ext cx="1080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Meeresspiegelanstieg</a:t>
              </a:r>
            </a:p>
          </p:txBody>
        </p:sp>
        <p:sp>
          <p:nvSpPr>
            <p:cNvPr id="1505" name="Abgerundetes Rechteck 1504">
              <a:extLst>
                <a:ext uri="{FF2B5EF4-FFF2-40B4-BE49-F238E27FC236}">
                  <a16:creationId xmlns:a16="http://schemas.microsoft.com/office/drawing/2014/main" id="{C030972F-61EA-6F45-9244-41021F8B6A50}"/>
                </a:ext>
              </a:extLst>
            </p:cNvPr>
            <p:cNvSpPr/>
            <p:nvPr/>
          </p:nvSpPr>
          <p:spPr>
            <a:xfrm>
              <a:off x="6290269" y="4911675"/>
              <a:ext cx="864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Wasserkonflikte</a:t>
              </a:r>
            </a:p>
          </p:txBody>
        </p:sp>
        <p:sp>
          <p:nvSpPr>
            <p:cNvPr id="1507" name="Abgerundetes Rechteck 1506">
              <a:extLst>
                <a:ext uri="{FF2B5EF4-FFF2-40B4-BE49-F238E27FC236}">
                  <a16:creationId xmlns:a16="http://schemas.microsoft.com/office/drawing/2014/main" id="{6BA64209-CF16-4241-B2BA-264E2502CE9C}"/>
                </a:ext>
              </a:extLst>
            </p:cNvPr>
            <p:cNvSpPr/>
            <p:nvPr/>
          </p:nvSpPr>
          <p:spPr>
            <a:xfrm>
              <a:off x="6489285" y="3978738"/>
              <a:ext cx="648000" cy="288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Erwärmung</a:t>
              </a:r>
            </a:p>
            <a:p>
              <a:pPr eaLnBrk="1" hangingPunct="1">
                <a:defRPr/>
              </a:pPr>
              <a:r>
                <a:rPr lang="de-DE" sz="750" dirty="0">
                  <a:solidFill>
                    <a:srgbClr val="000000"/>
                  </a:solidFill>
                </a:rPr>
                <a:t>der Meere</a:t>
              </a:r>
            </a:p>
          </p:txBody>
        </p:sp>
        <p:sp>
          <p:nvSpPr>
            <p:cNvPr id="1511" name="Abgerundetes Rechteck 1510">
              <a:extLst>
                <a:ext uri="{FF2B5EF4-FFF2-40B4-BE49-F238E27FC236}">
                  <a16:creationId xmlns:a16="http://schemas.microsoft.com/office/drawing/2014/main" id="{62F2A7B5-3E83-2E49-8D7C-5EC6E12E5680}"/>
                </a:ext>
              </a:extLst>
            </p:cNvPr>
            <p:cNvSpPr/>
            <p:nvPr/>
          </p:nvSpPr>
          <p:spPr>
            <a:xfrm>
              <a:off x="4792948" y="4299383"/>
              <a:ext cx="1116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Wasserverschmutzung</a:t>
              </a:r>
            </a:p>
          </p:txBody>
        </p:sp>
        <p:sp>
          <p:nvSpPr>
            <p:cNvPr id="1512" name="Abgerundetes Rechteck 1511">
              <a:extLst>
                <a:ext uri="{FF2B5EF4-FFF2-40B4-BE49-F238E27FC236}">
                  <a16:creationId xmlns:a16="http://schemas.microsoft.com/office/drawing/2014/main" id="{59217EBE-CCDA-0443-85C1-9E28E6E3EF26}"/>
                </a:ext>
              </a:extLst>
            </p:cNvPr>
            <p:cNvSpPr/>
            <p:nvPr/>
          </p:nvSpPr>
          <p:spPr>
            <a:xfrm>
              <a:off x="4828948" y="3673475"/>
              <a:ext cx="1044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Wasserverknappung</a:t>
              </a:r>
            </a:p>
          </p:txBody>
        </p:sp>
      </p:grpSp>
      <p:grpSp>
        <p:nvGrpSpPr>
          <p:cNvPr id="31977" name="Textfeld grün">
            <a:extLst>
              <a:ext uri="{FF2B5EF4-FFF2-40B4-BE49-F238E27FC236}">
                <a16:creationId xmlns:a16="http://schemas.microsoft.com/office/drawing/2014/main" id="{761DD8AC-5668-8145-A430-145F5A08A002}"/>
              </a:ext>
            </a:extLst>
          </p:cNvPr>
          <p:cNvGrpSpPr>
            <a:grpSpLocks/>
          </p:cNvGrpSpPr>
          <p:nvPr/>
        </p:nvGrpSpPr>
        <p:grpSpPr bwMode="auto">
          <a:xfrm>
            <a:off x="4811713" y="2211388"/>
            <a:ext cx="2289175" cy="996950"/>
            <a:chOff x="4810948" y="2212141"/>
            <a:chExt cx="2289321" cy="995453"/>
          </a:xfrm>
        </p:grpSpPr>
        <p:sp>
          <p:nvSpPr>
            <p:cNvPr id="1510" name="Abgerundetes Rechteck 1509">
              <a:extLst>
                <a:ext uri="{FF2B5EF4-FFF2-40B4-BE49-F238E27FC236}">
                  <a16:creationId xmlns:a16="http://schemas.microsoft.com/office/drawing/2014/main" id="{94CF3BAD-AAE2-7547-8426-BEE906072EA7}"/>
                </a:ext>
              </a:extLst>
            </p:cNvPr>
            <p:cNvSpPr/>
            <p:nvPr/>
          </p:nvSpPr>
          <p:spPr>
            <a:xfrm>
              <a:off x="6344269" y="2422808"/>
              <a:ext cx="756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Abnahme der</a:t>
              </a:r>
            </a:p>
            <a:p>
              <a:pPr eaLnBrk="1" hangingPunct="1">
                <a:defRPr/>
              </a:pPr>
              <a:r>
                <a:rPr lang="de-DE" sz="750" dirty="0">
                  <a:solidFill>
                    <a:srgbClr val="000000"/>
                  </a:solidFill>
                </a:rPr>
                <a:t>Biodiversität</a:t>
              </a:r>
            </a:p>
          </p:txBody>
        </p:sp>
        <p:sp>
          <p:nvSpPr>
            <p:cNvPr id="1513" name="Abgerundetes Rechteck 1512">
              <a:extLst>
                <a:ext uri="{FF2B5EF4-FFF2-40B4-BE49-F238E27FC236}">
                  <a16:creationId xmlns:a16="http://schemas.microsoft.com/office/drawing/2014/main" id="{C8D0DEE8-2D5F-B342-A4A7-B6D3EE17F9B2}"/>
                </a:ext>
              </a:extLst>
            </p:cNvPr>
            <p:cNvSpPr/>
            <p:nvPr/>
          </p:nvSpPr>
          <p:spPr>
            <a:xfrm>
              <a:off x="4828948" y="2991594"/>
              <a:ext cx="1044000" cy="216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Rodung von Wäldern</a:t>
              </a:r>
            </a:p>
          </p:txBody>
        </p:sp>
        <p:sp>
          <p:nvSpPr>
            <p:cNvPr id="1514" name="Abgerundetes Rechteck 1513">
              <a:extLst>
                <a:ext uri="{FF2B5EF4-FFF2-40B4-BE49-F238E27FC236}">
                  <a16:creationId xmlns:a16="http://schemas.microsoft.com/office/drawing/2014/main" id="{C209AC9F-973A-4644-ABF5-971E40916FA3}"/>
                </a:ext>
              </a:extLst>
            </p:cNvPr>
            <p:cNvSpPr/>
            <p:nvPr/>
          </p:nvSpPr>
          <p:spPr>
            <a:xfrm>
              <a:off x="4810948" y="2212141"/>
              <a:ext cx="1080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grpSp>
      <p:grpSp>
        <p:nvGrpSpPr>
          <p:cNvPr id="31978" name="Textfeld hellblau">
            <a:extLst>
              <a:ext uri="{FF2B5EF4-FFF2-40B4-BE49-F238E27FC236}">
                <a16:creationId xmlns:a16="http://schemas.microsoft.com/office/drawing/2014/main" id="{608DEE68-4F43-244F-A3FC-DDD10E9C590E}"/>
              </a:ext>
            </a:extLst>
          </p:cNvPr>
          <p:cNvGrpSpPr>
            <a:grpSpLocks/>
          </p:cNvGrpSpPr>
          <p:nvPr/>
        </p:nvGrpSpPr>
        <p:grpSpPr bwMode="auto">
          <a:xfrm>
            <a:off x="4811713" y="750888"/>
            <a:ext cx="3856037" cy="2784475"/>
            <a:chOff x="4810948" y="751318"/>
            <a:chExt cx="3856507" cy="2784045"/>
          </a:xfrm>
        </p:grpSpPr>
        <p:sp>
          <p:nvSpPr>
            <p:cNvPr id="1494" name="Abgerundetes Rechteck 1493">
              <a:extLst>
                <a:ext uri="{FF2B5EF4-FFF2-40B4-BE49-F238E27FC236}">
                  <a16:creationId xmlns:a16="http://schemas.microsoft.com/office/drawing/2014/main" id="{0CA58CEE-DA53-8441-AE80-1A3931A90C98}"/>
                </a:ext>
              </a:extLst>
            </p:cNvPr>
            <p:cNvSpPr/>
            <p:nvPr/>
          </p:nvSpPr>
          <p:spPr>
            <a:xfrm>
              <a:off x="4918948"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Veränderung der</a:t>
              </a:r>
            </a:p>
            <a:p>
              <a:pPr eaLnBrk="1" hangingPunct="1">
                <a:defRPr/>
              </a:pPr>
              <a:r>
                <a:rPr lang="de-DE" sz="750" dirty="0">
                  <a:solidFill>
                    <a:srgbClr val="000000"/>
                  </a:solidFill>
                </a:rPr>
                <a:t>Atmosphäre</a:t>
              </a:r>
            </a:p>
          </p:txBody>
        </p:sp>
        <p:sp>
          <p:nvSpPr>
            <p:cNvPr id="1495" name="Abgerundetes Rechteck 1494">
              <a:extLst>
                <a:ext uri="{FF2B5EF4-FFF2-40B4-BE49-F238E27FC236}">
                  <a16:creationId xmlns:a16="http://schemas.microsoft.com/office/drawing/2014/main" id="{A72162AA-EB2E-B24D-9F97-B936A2475E82}"/>
                </a:ext>
              </a:extLst>
            </p:cNvPr>
            <p:cNvSpPr/>
            <p:nvPr/>
          </p:nvSpPr>
          <p:spPr>
            <a:xfrm>
              <a:off x="6290269"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Minderung der</a:t>
              </a:r>
            </a:p>
            <a:p>
              <a:pPr eaLnBrk="1" hangingPunct="1">
                <a:defRPr/>
              </a:pPr>
              <a:r>
                <a:rPr lang="de-DE" sz="750" dirty="0">
                  <a:solidFill>
                    <a:srgbClr val="000000"/>
                  </a:solidFill>
                </a:rPr>
                <a:t>Luftqualität</a:t>
              </a:r>
            </a:p>
          </p:txBody>
        </p:sp>
        <p:sp>
          <p:nvSpPr>
            <p:cNvPr id="1496" name="Abgerundetes Rechteck 1495">
              <a:extLst>
                <a:ext uri="{FF2B5EF4-FFF2-40B4-BE49-F238E27FC236}">
                  <a16:creationId xmlns:a16="http://schemas.microsoft.com/office/drawing/2014/main" id="{D6A5F060-3164-A440-B120-F7C2247DABA8}"/>
                </a:ext>
              </a:extLst>
            </p:cNvPr>
            <p:cNvSpPr/>
            <p:nvPr/>
          </p:nvSpPr>
          <p:spPr>
            <a:xfrm>
              <a:off x="7695455" y="751318"/>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Zerstörung der</a:t>
              </a:r>
            </a:p>
            <a:p>
              <a:pPr eaLnBrk="1" hangingPunct="1">
                <a:defRPr/>
              </a:pPr>
              <a:r>
                <a:rPr lang="de-DE" sz="750" dirty="0">
                  <a:solidFill>
                    <a:srgbClr val="000000"/>
                  </a:solidFill>
                </a:rPr>
                <a:t>Ozonschicht</a:t>
              </a:r>
            </a:p>
          </p:txBody>
        </p:sp>
        <p:sp>
          <p:nvSpPr>
            <p:cNvPr id="1497" name="Abgerundetes Rechteck 1496">
              <a:extLst>
                <a:ext uri="{FF2B5EF4-FFF2-40B4-BE49-F238E27FC236}">
                  <a16:creationId xmlns:a16="http://schemas.microsoft.com/office/drawing/2014/main" id="{C5FD03F2-6F95-F547-93AB-0ADD65E850D8}"/>
                </a:ext>
              </a:extLst>
            </p:cNvPr>
            <p:cNvSpPr/>
            <p:nvPr/>
          </p:nvSpPr>
          <p:spPr>
            <a:xfrm>
              <a:off x="7623455" y="1493785"/>
              <a:ext cx="1008000" cy="396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des</a:t>
              </a:r>
            </a:p>
            <a:p>
              <a:pPr eaLnBrk="1" hangingPunct="1">
                <a:defRPr/>
              </a:pPr>
              <a:r>
                <a:rPr lang="de-DE" sz="750" dirty="0">
                  <a:solidFill>
                    <a:srgbClr val="000000"/>
                  </a:solidFill>
                </a:rPr>
                <a:t>anthropogenen</a:t>
              </a:r>
            </a:p>
            <a:p>
              <a:pPr eaLnBrk="1" hangingPunct="1">
                <a:defRPr/>
              </a:pPr>
              <a:r>
                <a:rPr lang="de-DE" sz="750" dirty="0">
                  <a:solidFill>
                    <a:srgbClr val="000000"/>
                  </a:solidFill>
                </a:rPr>
                <a:t>Treibhauseffektes</a:t>
              </a:r>
            </a:p>
          </p:txBody>
        </p:sp>
        <p:sp>
          <p:nvSpPr>
            <p:cNvPr id="1498" name="Abgerundetes Rechteck 1497">
              <a:extLst>
                <a:ext uri="{FF2B5EF4-FFF2-40B4-BE49-F238E27FC236}">
                  <a16:creationId xmlns:a16="http://schemas.microsoft.com/office/drawing/2014/main" id="{0C11223E-5DDE-714B-A372-44D0EB315AAF}"/>
                </a:ext>
              </a:extLst>
            </p:cNvPr>
            <p:cNvSpPr>
              <a:spLocks/>
            </p:cNvSpPr>
            <p:nvPr/>
          </p:nvSpPr>
          <p:spPr>
            <a:xfrm>
              <a:off x="7587455" y="2374900"/>
              <a:ext cx="1080000" cy="504000"/>
            </a:xfrm>
            <a:prstGeom prst="rect">
              <a:avLst/>
            </a:prstGeom>
            <a:solidFill>
              <a:srgbClr val="A2DCF4"/>
            </a:solidFill>
            <a:ln w="6350" cap="flat">
              <a:solidFill>
                <a:srgbClr val="000000"/>
              </a:solidFill>
              <a:round/>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Extremereignissen</a:t>
              </a:r>
            </a:p>
            <a:p>
              <a:pPr eaLnBrk="1" hangingPunct="1">
                <a:defRPr/>
              </a:pPr>
              <a:r>
                <a:rPr lang="de-DE" sz="750" dirty="0">
                  <a:solidFill>
                    <a:srgbClr val="000000"/>
                  </a:solidFill>
                </a:rPr>
                <a:t>(Stürme, Dürren,</a:t>
              </a:r>
            </a:p>
            <a:p>
              <a:pPr eaLnBrk="1" hangingPunct="1">
                <a:defRPr/>
              </a:pPr>
              <a:r>
                <a:rPr lang="de-DE" sz="750" dirty="0">
                  <a:solidFill>
                    <a:srgbClr val="000000"/>
                  </a:solidFill>
                </a:rPr>
                <a:t>Überschwemmungen)</a:t>
              </a:r>
            </a:p>
          </p:txBody>
        </p:sp>
        <p:sp>
          <p:nvSpPr>
            <p:cNvPr id="1508" name="Abgerundetes Rechteck 1507">
              <a:extLst>
                <a:ext uri="{FF2B5EF4-FFF2-40B4-BE49-F238E27FC236}">
                  <a16:creationId xmlns:a16="http://schemas.microsoft.com/office/drawing/2014/main" id="{B13BF6B4-F782-1D4D-B8C1-3EA63C0AC434}"/>
                </a:ext>
              </a:extLst>
            </p:cNvPr>
            <p:cNvSpPr/>
            <p:nvPr/>
          </p:nvSpPr>
          <p:spPr>
            <a:xfrm>
              <a:off x="6290269" y="1592820"/>
              <a:ext cx="864000" cy="216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Klimaerwärmung</a:t>
              </a:r>
            </a:p>
          </p:txBody>
        </p:sp>
        <p:sp>
          <p:nvSpPr>
            <p:cNvPr id="1509" name="Abgerundetes Rechteck 1508">
              <a:extLst>
                <a:ext uri="{FF2B5EF4-FFF2-40B4-BE49-F238E27FC236}">
                  <a16:creationId xmlns:a16="http://schemas.microsoft.com/office/drawing/2014/main" id="{2ACF2FE2-4AF4-0347-9A5A-E3EEA555BDFE}"/>
                </a:ext>
              </a:extLst>
            </p:cNvPr>
            <p:cNvSpPr/>
            <p:nvPr/>
          </p:nvSpPr>
          <p:spPr>
            <a:xfrm>
              <a:off x="6290269" y="3247363"/>
              <a:ext cx="864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Auftauen der</a:t>
              </a:r>
            </a:p>
            <a:p>
              <a:pPr eaLnBrk="1" hangingPunct="1">
                <a:defRPr/>
              </a:pPr>
              <a:r>
                <a:rPr lang="de-DE" sz="750" dirty="0" err="1">
                  <a:solidFill>
                    <a:srgbClr val="000000"/>
                  </a:solidFill>
                </a:rPr>
                <a:t>Permafrostdecke</a:t>
              </a:r>
              <a:endParaRPr lang="de-DE" sz="750" dirty="0">
                <a:solidFill>
                  <a:srgbClr val="000000"/>
                </a:solidFill>
              </a:endParaRPr>
            </a:p>
          </p:txBody>
        </p:sp>
        <p:sp>
          <p:nvSpPr>
            <p:cNvPr id="1515" name="Abgerundetes Rechteck 1514">
              <a:extLst>
                <a:ext uri="{FF2B5EF4-FFF2-40B4-BE49-F238E27FC236}">
                  <a16:creationId xmlns:a16="http://schemas.microsoft.com/office/drawing/2014/main" id="{63AFDDAB-9C0E-3E48-94B9-065CB3C0F2F4}"/>
                </a:ext>
              </a:extLst>
            </p:cNvPr>
            <p:cNvSpPr/>
            <p:nvPr/>
          </p:nvSpPr>
          <p:spPr>
            <a:xfrm>
              <a:off x="4810948" y="1520820"/>
              <a:ext cx="1080000" cy="288000"/>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Schadstoffemissionen</a:t>
              </a:r>
            </a:p>
          </p:txBody>
        </p:sp>
      </p:grpSp>
      <p:sp>
        <p:nvSpPr>
          <p:cNvPr id="1516" name="Textfeld rot">
            <a:extLst>
              <a:ext uri="{FF2B5EF4-FFF2-40B4-BE49-F238E27FC236}">
                <a16:creationId xmlns:a16="http://schemas.microsoft.com/office/drawing/2014/main" id="{C976C504-84E5-004D-99A0-B43A6AD7A38B}"/>
              </a:ext>
            </a:extLst>
          </p:cNvPr>
          <p:cNvSpPr/>
          <p:nvPr/>
        </p:nvSpPr>
        <p:spPr>
          <a:xfrm>
            <a:off x="4846948" y="4900769"/>
            <a:ext cx="1008000" cy="468000"/>
          </a:xfrm>
          <a:prstGeom prst="rect">
            <a:avLst/>
          </a:prstGeom>
          <a:solidFill>
            <a:srgbClr val="E5362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72000" tIns="72000" rIns="36000" bIns="72000" anchor="ctr"/>
          <a:lstStyle/>
          <a:p>
            <a:pPr eaLnBrk="1" hangingPunct="1">
              <a:defRPr/>
            </a:pPr>
            <a:r>
              <a:rPr lang="de-DE" sz="750" dirty="0"/>
              <a:t>Gefährdung der natürlichen Lebensgrundlagen</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3C18A5E-793D-CE46-BF42-539864ECFF15}"/>
              </a:ext>
            </a:extLst>
          </p:cNvPr>
          <p:cNvSpPr>
            <a:spLocks noGrp="1"/>
          </p:cNvSpPr>
          <p:nvPr>
            <p:ph type="dt" sz="quarter" idx="10"/>
          </p:nvPr>
        </p:nvSpPr>
        <p:spPr/>
        <p:txBody>
          <a:bodyPr/>
          <a:lstStyle/>
          <a:p>
            <a:pPr>
              <a:defRPr/>
            </a:pPr>
            <a:r>
              <a:rPr lang="de-DE" altLang="de-DE"/>
              <a:t>© Ernst Klett Verlag, Stuttgart 2021 | www.klett.de</a:t>
            </a:r>
            <a:endParaRPr lang="de-DE" altLang="de-DE" b="1"/>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2CC68CFC-7DB3-AB42-8D64-9AB1DEAD834A}"/>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4F0BD068-FAA4-7549-A686-8507437E2F64}"/>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5EF65AA9-FB83-1D4E-8271-56334284F6A7}"/>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B694192F-98F1-4B4A-8E1F-BC2C84D76707}"/>
              </a:ext>
            </a:extLst>
          </p:cNvPr>
          <p:cNvGrpSpPr/>
          <p:nvPr/>
        </p:nvGrpSpPr>
        <p:grpSpPr>
          <a:xfrm>
            <a:off x="498475" y="1298575"/>
            <a:ext cx="3498850" cy="3170238"/>
            <a:chOff x="498475" y="1298575"/>
            <a:chExt cx="3498850" cy="3170238"/>
          </a:xfrm>
        </p:grpSpPr>
        <p:sp>
          <p:nvSpPr>
            <p:cNvPr id="1266" name="Freihandform 1265">
              <a:extLst>
                <a:ext uri="{FF2B5EF4-FFF2-40B4-BE49-F238E27FC236}">
                  <a16:creationId xmlns:a16="http://schemas.microsoft.com/office/drawing/2014/main" id="{8F93AE40-3739-BE47-A4D4-8C4F8D1C1A40}"/>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7" name="Freihandform 1266">
              <a:extLst>
                <a:ext uri="{FF2B5EF4-FFF2-40B4-BE49-F238E27FC236}">
                  <a16:creationId xmlns:a16="http://schemas.microsoft.com/office/drawing/2014/main" id="{ADBF0DF4-9EC3-B044-85D0-F7D79F284148}"/>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9" name="Freihandform 1268">
              <a:extLst>
                <a:ext uri="{FF2B5EF4-FFF2-40B4-BE49-F238E27FC236}">
                  <a16:creationId xmlns:a16="http://schemas.microsoft.com/office/drawing/2014/main" id="{E4F20EF6-CD4B-A048-B2E8-8014B8086B3C}"/>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0" name="Freihandform 1269">
              <a:extLst>
                <a:ext uri="{FF2B5EF4-FFF2-40B4-BE49-F238E27FC236}">
                  <a16:creationId xmlns:a16="http://schemas.microsoft.com/office/drawing/2014/main" id="{7150025C-A4B0-8445-91DA-F7A0C7AB6135}"/>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1" name="Freihandform 1270">
              <a:extLst>
                <a:ext uri="{FF2B5EF4-FFF2-40B4-BE49-F238E27FC236}">
                  <a16:creationId xmlns:a16="http://schemas.microsoft.com/office/drawing/2014/main" id="{5CD610BC-664D-8144-B16B-F10EDD22C811}"/>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2" name="Freihandform 1271">
              <a:extLst>
                <a:ext uri="{FF2B5EF4-FFF2-40B4-BE49-F238E27FC236}">
                  <a16:creationId xmlns:a16="http://schemas.microsoft.com/office/drawing/2014/main" id="{A6F4DB4A-7300-CF41-821F-2BCB3E0FE365}"/>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22D815C8-3857-E64E-8FA0-0F716428B017}"/>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4" name="Freihandform 1273">
              <a:extLst>
                <a:ext uri="{FF2B5EF4-FFF2-40B4-BE49-F238E27FC236}">
                  <a16:creationId xmlns:a16="http://schemas.microsoft.com/office/drawing/2014/main" id="{C9E66788-C109-8444-B6EE-F9B5D9D629A4}"/>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5" name="Freihandform 1274">
              <a:extLst>
                <a:ext uri="{FF2B5EF4-FFF2-40B4-BE49-F238E27FC236}">
                  <a16:creationId xmlns:a16="http://schemas.microsoft.com/office/drawing/2014/main" id="{BED28360-931F-484F-B68B-38AD8AED03B7}"/>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C7C689A4-525D-CD40-B84B-C6D8EEB88518}"/>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7" name="Freihandform 1276">
              <a:extLst>
                <a:ext uri="{FF2B5EF4-FFF2-40B4-BE49-F238E27FC236}">
                  <a16:creationId xmlns:a16="http://schemas.microsoft.com/office/drawing/2014/main" id="{FD1BF981-C100-4B4D-91A3-04CD6D39E24D}"/>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8" name="Freihandform 1277">
              <a:extLst>
                <a:ext uri="{FF2B5EF4-FFF2-40B4-BE49-F238E27FC236}">
                  <a16:creationId xmlns:a16="http://schemas.microsoft.com/office/drawing/2014/main" id="{2BE43E45-68A9-1049-9E44-AEA47CE7D7DF}"/>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9" name="Freihandform 1278">
              <a:extLst>
                <a:ext uri="{FF2B5EF4-FFF2-40B4-BE49-F238E27FC236}">
                  <a16:creationId xmlns:a16="http://schemas.microsoft.com/office/drawing/2014/main" id="{D085B5BF-7A16-A948-B4E3-3235E411FBE8}"/>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0" name="Freihandform 1279">
              <a:extLst>
                <a:ext uri="{FF2B5EF4-FFF2-40B4-BE49-F238E27FC236}">
                  <a16:creationId xmlns:a16="http://schemas.microsoft.com/office/drawing/2014/main" id="{7125A6FB-8637-454D-8E44-B93752E79C0C}"/>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1" name="Freihandform 1280">
              <a:extLst>
                <a:ext uri="{FF2B5EF4-FFF2-40B4-BE49-F238E27FC236}">
                  <a16:creationId xmlns:a16="http://schemas.microsoft.com/office/drawing/2014/main" id="{6B6D34F8-DE01-3A43-838E-BC15E5FD6910}"/>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2" name="Freihandform 1281">
              <a:extLst>
                <a:ext uri="{FF2B5EF4-FFF2-40B4-BE49-F238E27FC236}">
                  <a16:creationId xmlns:a16="http://schemas.microsoft.com/office/drawing/2014/main" id="{BD0ED97A-85E7-8046-A931-E769A30BAC10}"/>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3" name="Freihandform 1282">
              <a:extLst>
                <a:ext uri="{FF2B5EF4-FFF2-40B4-BE49-F238E27FC236}">
                  <a16:creationId xmlns:a16="http://schemas.microsoft.com/office/drawing/2014/main" id="{DE982498-B7B9-B941-8CFB-3F0D405165A9}"/>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4" name="Freihandform 1283">
              <a:extLst>
                <a:ext uri="{FF2B5EF4-FFF2-40B4-BE49-F238E27FC236}">
                  <a16:creationId xmlns:a16="http://schemas.microsoft.com/office/drawing/2014/main" id="{82126133-1F24-3E43-A29F-36E9FBC01A1C}"/>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5" name="Freihandform 1284">
              <a:extLst>
                <a:ext uri="{FF2B5EF4-FFF2-40B4-BE49-F238E27FC236}">
                  <a16:creationId xmlns:a16="http://schemas.microsoft.com/office/drawing/2014/main" id="{6550B5B7-4263-D343-B84E-764C91DA898C}"/>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pSp>
      <p:grpSp>
        <p:nvGrpSpPr>
          <p:cNvPr id="1286" name="Textfeld gelb">
            <a:extLst>
              <a:ext uri="{FF2B5EF4-FFF2-40B4-BE49-F238E27FC236}">
                <a16:creationId xmlns:a16="http://schemas.microsoft.com/office/drawing/2014/main" id="{23AC1CD7-2C08-8546-A354-9A093FB531BA}"/>
              </a:ext>
            </a:extLst>
          </p:cNvPr>
          <p:cNvGrpSpPr>
            <a:grpSpLocks/>
          </p:cNvGrpSpPr>
          <p:nvPr/>
        </p:nvGrpSpPr>
        <p:grpSpPr bwMode="auto">
          <a:xfrm>
            <a:off x="701675" y="1448388"/>
            <a:ext cx="2389188" cy="3166808"/>
            <a:chOff x="701675" y="1448820"/>
            <a:chExt cx="2389775" cy="3166815"/>
          </a:xfrm>
        </p:grpSpPr>
        <p:sp>
          <p:nvSpPr>
            <p:cNvPr id="1287" name="Abgerundetes Rechteck 1264">
              <a:extLst>
                <a:ext uri="{FF2B5EF4-FFF2-40B4-BE49-F238E27FC236}">
                  <a16:creationId xmlns:a16="http://schemas.microsoft.com/office/drawing/2014/main" id="{6C98DE34-741B-5F42-81DF-2B4A93DA9E51}"/>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288" name="Abgerundetes Rechteck 1266">
              <a:extLst>
                <a:ext uri="{FF2B5EF4-FFF2-40B4-BE49-F238E27FC236}">
                  <a16:creationId xmlns:a16="http://schemas.microsoft.com/office/drawing/2014/main" id="{62342253-44FB-E948-9213-41B506C46913}"/>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289" name="Abgerundetes Rechteck 1267">
              <a:extLst>
                <a:ext uri="{FF2B5EF4-FFF2-40B4-BE49-F238E27FC236}">
                  <a16:creationId xmlns:a16="http://schemas.microsoft.com/office/drawing/2014/main" id="{0B19D8C5-1D64-C643-A5ED-B8B32758A885}"/>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292" name="Abgerundetes Rechteck 1275">
              <a:extLst>
                <a:ext uri="{FF2B5EF4-FFF2-40B4-BE49-F238E27FC236}">
                  <a16:creationId xmlns:a16="http://schemas.microsoft.com/office/drawing/2014/main" id="{FB8607DF-10D4-904C-BCDB-5A7220E652A6}"/>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293" name="Abgerundetes Rechteck 1276">
              <a:extLst>
                <a:ext uri="{FF2B5EF4-FFF2-40B4-BE49-F238E27FC236}">
                  <a16:creationId xmlns:a16="http://schemas.microsoft.com/office/drawing/2014/main" id="{0207569A-D560-414F-9294-0EF5B0771273}"/>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294" name="Textfeld orange">
            <a:extLst>
              <a:ext uri="{FF2B5EF4-FFF2-40B4-BE49-F238E27FC236}">
                <a16:creationId xmlns:a16="http://schemas.microsoft.com/office/drawing/2014/main" id="{33512BD7-7F8D-4747-8755-5AD0987F6FB7}"/>
              </a:ext>
            </a:extLst>
          </p:cNvPr>
          <p:cNvGrpSpPr>
            <a:grpSpLocks/>
          </p:cNvGrpSpPr>
          <p:nvPr/>
        </p:nvGrpSpPr>
        <p:grpSpPr bwMode="auto">
          <a:xfrm>
            <a:off x="2347911" y="1448531"/>
            <a:ext cx="2063846" cy="2889055"/>
            <a:chOff x="2347553" y="1448820"/>
            <a:chExt cx="2064901" cy="2888470"/>
          </a:xfrm>
        </p:grpSpPr>
        <p:sp>
          <p:nvSpPr>
            <p:cNvPr id="1295" name="Abgerundetes Rechteck 1278">
              <a:extLst>
                <a:ext uri="{FF2B5EF4-FFF2-40B4-BE49-F238E27FC236}">
                  <a16:creationId xmlns:a16="http://schemas.microsoft.com/office/drawing/2014/main" id="{1F490600-9EAB-FC46-BAC6-C16CC89433D7}"/>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296" name="Abgerundetes Rechteck 1279">
              <a:extLst>
                <a:ext uri="{FF2B5EF4-FFF2-40B4-BE49-F238E27FC236}">
                  <a16:creationId xmlns:a16="http://schemas.microsoft.com/office/drawing/2014/main" id="{49E27427-3BE9-8C43-AB97-A728D632A37D}"/>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297" name="Abgerundetes Rechteck 1281">
              <a:extLst>
                <a:ext uri="{FF2B5EF4-FFF2-40B4-BE49-F238E27FC236}">
                  <a16:creationId xmlns:a16="http://schemas.microsoft.com/office/drawing/2014/main" id="{892F70D2-E8C0-0A46-B767-B317D346BC24}"/>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298" name="Abgerundetes Rechteck 1283">
              <a:extLst>
                <a:ext uri="{FF2B5EF4-FFF2-40B4-BE49-F238E27FC236}">
                  <a16:creationId xmlns:a16="http://schemas.microsoft.com/office/drawing/2014/main" id="{A459AD1E-07B8-E644-88FF-335CF9C4E0CC}"/>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299" name="Abgerundetes Rechteck 1284">
              <a:extLst>
                <a:ext uri="{FF2B5EF4-FFF2-40B4-BE49-F238E27FC236}">
                  <a16:creationId xmlns:a16="http://schemas.microsoft.com/office/drawing/2014/main" id="{FF7322A4-586D-5747-BBDB-4C1906E0FD86}"/>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00" name="Abgerundetes Rechteck 1285">
              <a:extLst>
                <a:ext uri="{FF2B5EF4-FFF2-40B4-BE49-F238E27FC236}">
                  <a16:creationId xmlns:a16="http://schemas.microsoft.com/office/drawing/2014/main" id="{4B976286-3261-D844-A7FA-2CEEB815A89D}"/>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01" name="Abgerundetes Rechteck 1286">
              <a:extLst>
                <a:ext uri="{FF2B5EF4-FFF2-40B4-BE49-F238E27FC236}">
                  <a16:creationId xmlns:a16="http://schemas.microsoft.com/office/drawing/2014/main" id="{0CB78040-23A1-AF49-AF2A-301DF3FE3176}"/>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4C6D4ACE-A2DC-AD47-8BD6-6B9E18AE6DC8}"/>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59281B28-13EC-0445-B174-9419D78D9A7C}"/>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6AB125AF-18DC-5C44-A355-08BEAE4ABBBA}"/>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0135E164-D431-2945-AD93-04F776D12AEB}"/>
              </a:ext>
            </a:extLst>
          </p:cNvPr>
          <p:cNvGrpSpPr/>
          <p:nvPr/>
        </p:nvGrpSpPr>
        <p:grpSpPr>
          <a:xfrm>
            <a:off x="498475" y="1298575"/>
            <a:ext cx="3498850" cy="3170238"/>
            <a:chOff x="498475" y="1298575"/>
            <a:chExt cx="3498850" cy="3170238"/>
          </a:xfrm>
        </p:grpSpPr>
        <p:sp>
          <p:nvSpPr>
            <p:cNvPr id="1266" name="Freihandform 1265">
              <a:extLst>
                <a:ext uri="{FF2B5EF4-FFF2-40B4-BE49-F238E27FC236}">
                  <a16:creationId xmlns:a16="http://schemas.microsoft.com/office/drawing/2014/main" id="{11E21A69-C1BC-D649-9E01-2B0A01314009}"/>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8" name="Freihandform 1267">
              <a:extLst>
                <a:ext uri="{FF2B5EF4-FFF2-40B4-BE49-F238E27FC236}">
                  <a16:creationId xmlns:a16="http://schemas.microsoft.com/office/drawing/2014/main" id="{50DE69AB-8B07-CD4E-BC4C-BD32BF04CD40}"/>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2" name="Freihandform 1271">
              <a:extLst>
                <a:ext uri="{FF2B5EF4-FFF2-40B4-BE49-F238E27FC236}">
                  <a16:creationId xmlns:a16="http://schemas.microsoft.com/office/drawing/2014/main" id="{D2CBED65-09A2-CD43-843F-8AE732D753E7}"/>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DF67AA1C-15B8-9A45-BC9A-56A36B33A699}"/>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4" name="Freihandform 1273">
              <a:extLst>
                <a:ext uri="{FF2B5EF4-FFF2-40B4-BE49-F238E27FC236}">
                  <a16:creationId xmlns:a16="http://schemas.microsoft.com/office/drawing/2014/main" id="{221A8930-5FFA-264E-B53B-8219400BA014}"/>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5" name="Freihandform 1274">
              <a:extLst>
                <a:ext uri="{FF2B5EF4-FFF2-40B4-BE49-F238E27FC236}">
                  <a16:creationId xmlns:a16="http://schemas.microsoft.com/office/drawing/2014/main" id="{18F5E725-A8AA-F44F-91EB-D0E421669C0E}"/>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33FC4894-5D7F-FF40-9FC5-C68CF7505B12}"/>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7" name="Freihandform 1276">
              <a:extLst>
                <a:ext uri="{FF2B5EF4-FFF2-40B4-BE49-F238E27FC236}">
                  <a16:creationId xmlns:a16="http://schemas.microsoft.com/office/drawing/2014/main" id="{80C3C48C-3AFC-0041-8D25-63CF590B4987}"/>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9" name="Freihandform 1278">
              <a:extLst>
                <a:ext uri="{FF2B5EF4-FFF2-40B4-BE49-F238E27FC236}">
                  <a16:creationId xmlns:a16="http://schemas.microsoft.com/office/drawing/2014/main" id="{B31441F9-E503-3A45-ACC7-07F56FD4CF70}"/>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0" name="Freihandform 1279">
              <a:extLst>
                <a:ext uri="{FF2B5EF4-FFF2-40B4-BE49-F238E27FC236}">
                  <a16:creationId xmlns:a16="http://schemas.microsoft.com/office/drawing/2014/main" id="{A7B9D56D-C68A-CB49-B655-E2AD4E70BB75}"/>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1" name="Freihandform 1280">
              <a:extLst>
                <a:ext uri="{FF2B5EF4-FFF2-40B4-BE49-F238E27FC236}">
                  <a16:creationId xmlns:a16="http://schemas.microsoft.com/office/drawing/2014/main" id="{3B0DFC7B-F7D4-F748-BB7F-5EADC3FAC225}"/>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2" name="Freihandform 1281">
              <a:extLst>
                <a:ext uri="{FF2B5EF4-FFF2-40B4-BE49-F238E27FC236}">
                  <a16:creationId xmlns:a16="http://schemas.microsoft.com/office/drawing/2014/main" id="{E7FE8019-1EED-7A45-A739-CC7E808515B0}"/>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3" name="Freihandform 1282">
              <a:extLst>
                <a:ext uri="{FF2B5EF4-FFF2-40B4-BE49-F238E27FC236}">
                  <a16:creationId xmlns:a16="http://schemas.microsoft.com/office/drawing/2014/main" id="{088BA478-AB4D-044A-B556-A24F72343CA1}"/>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4" name="Freihandform 1283">
              <a:extLst>
                <a:ext uri="{FF2B5EF4-FFF2-40B4-BE49-F238E27FC236}">
                  <a16:creationId xmlns:a16="http://schemas.microsoft.com/office/drawing/2014/main" id="{E077BE79-24A6-F942-8A2B-2C386E710F3C}"/>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6" name="Freihandform 1285">
              <a:extLst>
                <a:ext uri="{FF2B5EF4-FFF2-40B4-BE49-F238E27FC236}">
                  <a16:creationId xmlns:a16="http://schemas.microsoft.com/office/drawing/2014/main" id="{65021ACD-3B0B-7C43-B7E7-9C18581C2ED5}"/>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2" name="Freihandform 1291">
              <a:extLst>
                <a:ext uri="{FF2B5EF4-FFF2-40B4-BE49-F238E27FC236}">
                  <a16:creationId xmlns:a16="http://schemas.microsoft.com/office/drawing/2014/main" id="{4B541391-92A2-CB40-B5F3-212EF2B1B6C4}"/>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3" name="Freihandform 1292">
              <a:extLst>
                <a:ext uri="{FF2B5EF4-FFF2-40B4-BE49-F238E27FC236}">
                  <a16:creationId xmlns:a16="http://schemas.microsoft.com/office/drawing/2014/main" id="{65F39CC0-5C95-3A4A-8B08-BBEF1FB98EF7}"/>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4" name="Freihandform 1293">
              <a:extLst>
                <a:ext uri="{FF2B5EF4-FFF2-40B4-BE49-F238E27FC236}">
                  <a16:creationId xmlns:a16="http://schemas.microsoft.com/office/drawing/2014/main" id="{9E4917C7-2D24-EC49-A8E4-E4B5A4862DC9}"/>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5" name="Freihandform 1294">
              <a:extLst>
                <a:ext uri="{FF2B5EF4-FFF2-40B4-BE49-F238E27FC236}">
                  <a16:creationId xmlns:a16="http://schemas.microsoft.com/office/drawing/2014/main" id="{DCE9281E-32F5-EE42-A664-199C989A14BA}"/>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pSp>
      <p:grpSp>
        <p:nvGrpSpPr>
          <p:cNvPr id="1296" name="Textfeld gelb">
            <a:extLst>
              <a:ext uri="{FF2B5EF4-FFF2-40B4-BE49-F238E27FC236}">
                <a16:creationId xmlns:a16="http://schemas.microsoft.com/office/drawing/2014/main" id="{745BE9B8-3AED-9B4B-845F-768A229B36D8}"/>
              </a:ext>
            </a:extLst>
          </p:cNvPr>
          <p:cNvGrpSpPr>
            <a:grpSpLocks/>
          </p:cNvGrpSpPr>
          <p:nvPr/>
        </p:nvGrpSpPr>
        <p:grpSpPr bwMode="auto">
          <a:xfrm>
            <a:off x="701675" y="1448388"/>
            <a:ext cx="2389188" cy="3166808"/>
            <a:chOff x="701675" y="1448820"/>
            <a:chExt cx="2389775" cy="3166815"/>
          </a:xfrm>
        </p:grpSpPr>
        <p:sp>
          <p:nvSpPr>
            <p:cNvPr id="1297" name="Abgerundetes Rechteck 1264">
              <a:extLst>
                <a:ext uri="{FF2B5EF4-FFF2-40B4-BE49-F238E27FC236}">
                  <a16:creationId xmlns:a16="http://schemas.microsoft.com/office/drawing/2014/main" id="{9294975C-ED0A-C744-A621-4C01BF3869E9}"/>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298" name="Abgerundetes Rechteck 1266">
              <a:extLst>
                <a:ext uri="{FF2B5EF4-FFF2-40B4-BE49-F238E27FC236}">
                  <a16:creationId xmlns:a16="http://schemas.microsoft.com/office/drawing/2014/main" id="{1A875BBD-F6CA-004E-BE99-ED6F3E27B0B7}"/>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299" name="Abgerundetes Rechteck 1267">
              <a:extLst>
                <a:ext uri="{FF2B5EF4-FFF2-40B4-BE49-F238E27FC236}">
                  <a16:creationId xmlns:a16="http://schemas.microsoft.com/office/drawing/2014/main" id="{E10852AC-CD0D-974F-88CD-42831AF30AE9}"/>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300" name="Abgerundetes Rechteck 1268">
              <a:extLst>
                <a:ext uri="{FF2B5EF4-FFF2-40B4-BE49-F238E27FC236}">
                  <a16:creationId xmlns:a16="http://schemas.microsoft.com/office/drawing/2014/main" id="{56E6FEDD-288B-8C49-B0AB-2356812A95A6}"/>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302" name="Abgerundetes Rechteck 1275">
              <a:extLst>
                <a:ext uri="{FF2B5EF4-FFF2-40B4-BE49-F238E27FC236}">
                  <a16:creationId xmlns:a16="http://schemas.microsoft.com/office/drawing/2014/main" id="{84D8159C-3EB2-9444-B68A-245E45018777}"/>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303" name="Abgerundetes Rechteck 1276">
              <a:extLst>
                <a:ext uri="{FF2B5EF4-FFF2-40B4-BE49-F238E27FC236}">
                  <a16:creationId xmlns:a16="http://schemas.microsoft.com/office/drawing/2014/main" id="{C090A95E-B025-6845-957F-19F46D48A0B7}"/>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304" name="Textfeld orange">
            <a:extLst>
              <a:ext uri="{FF2B5EF4-FFF2-40B4-BE49-F238E27FC236}">
                <a16:creationId xmlns:a16="http://schemas.microsoft.com/office/drawing/2014/main" id="{A0FC9A01-38DB-CC46-BC46-63E8E23A4D54}"/>
              </a:ext>
            </a:extLst>
          </p:cNvPr>
          <p:cNvGrpSpPr>
            <a:grpSpLocks/>
          </p:cNvGrpSpPr>
          <p:nvPr/>
        </p:nvGrpSpPr>
        <p:grpSpPr bwMode="auto">
          <a:xfrm>
            <a:off x="2347911" y="1448531"/>
            <a:ext cx="2063846" cy="2889055"/>
            <a:chOff x="2347553" y="1448820"/>
            <a:chExt cx="2064901" cy="2888470"/>
          </a:xfrm>
        </p:grpSpPr>
        <p:sp>
          <p:nvSpPr>
            <p:cNvPr id="1305" name="Abgerundetes Rechteck 1278">
              <a:extLst>
                <a:ext uri="{FF2B5EF4-FFF2-40B4-BE49-F238E27FC236}">
                  <a16:creationId xmlns:a16="http://schemas.microsoft.com/office/drawing/2014/main" id="{8757AE46-F2A8-D749-A969-1BD1D2D44844}"/>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306" name="Abgerundetes Rechteck 1279">
              <a:extLst>
                <a:ext uri="{FF2B5EF4-FFF2-40B4-BE49-F238E27FC236}">
                  <a16:creationId xmlns:a16="http://schemas.microsoft.com/office/drawing/2014/main" id="{60524CD2-5ED3-6446-9533-D6B0327AEADB}"/>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308" name="Abgerundetes Rechteck 1281">
              <a:extLst>
                <a:ext uri="{FF2B5EF4-FFF2-40B4-BE49-F238E27FC236}">
                  <a16:creationId xmlns:a16="http://schemas.microsoft.com/office/drawing/2014/main" id="{DF3FEB99-C747-1545-9777-A1019F850516}"/>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309" name="Abgerundetes Rechteck 1283">
              <a:extLst>
                <a:ext uri="{FF2B5EF4-FFF2-40B4-BE49-F238E27FC236}">
                  <a16:creationId xmlns:a16="http://schemas.microsoft.com/office/drawing/2014/main" id="{FB341E53-E867-AE40-A77C-DFC5BD317C1A}"/>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310" name="Abgerundetes Rechteck 1284">
              <a:extLst>
                <a:ext uri="{FF2B5EF4-FFF2-40B4-BE49-F238E27FC236}">
                  <a16:creationId xmlns:a16="http://schemas.microsoft.com/office/drawing/2014/main" id="{7D300578-D4C4-0B4A-B055-4419CA76CDBC}"/>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11" name="Abgerundetes Rechteck 1285">
              <a:extLst>
                <a:ext uri="{FF2B5EF4-FFF2-40B4-BE49-F238E27FC236}">
                  <a16:creationId xmlns:a16="http://schemas.microsoft.com/office/drawing/2014/main" id="{08F3B049-F2FE-2A4C-810F-D343F2CAA46A}"/>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12" name="Abgerundetes Rechteck 1286">
              <a:extLst>
                <a:ext uri="{FF2B5EF4-FFF2-40B4-BE49-F238E27FC236}">
                  <a16:creationId xmlns:a16="http://schemas.microsoft.com/office/drawing/2014/main" id="{EAC40522-C78F-B94D-AB51-7E5CC7AE38C7}"/>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21A3FE99-CE00-1C49-A965-F3406C9420EE}"/>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019F48CD-1DD6-384F-A8DD-FEDC9E47998E}"/>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99746DE6-B836-2843-8D37-63C49C12FDE4}"/>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5962852F-EF76-2046-A8AE-C8BF13488547}"/>
              </a:ext>
            </a:extLst>
          </p:cNvPr>
          <p:cNvGrpSpPr/>
          <p:nvPr/>
        </p:nvGrpSpPr>
        <p:grpSpPr>
          <a:xfrm>
            <a:off x="498475" y="906463"/>
            <a:ext cx="4437063" cy="3562350"/>
            <a:chOff x="498475" y="906463"/>
            <a:chExt cx="4437063" cy="3562350"/>
          </a:xfrm>
        </p:grpSpPr>
        <p:sp>
          <p:nvSpPr>
            <p:cNvPr id="1266" name="Freihandform 1265">
              <a:extLst>
                <a:ext uri="{FF2B5EF4-FFF2-40B4-BE49-F238E27FC236}">
                  <a16:creationId xmlns:a16="http://schemas.microsoft.com/office/drawing/2014/main" id="{A17F0197-7C10-C94C-B12B-6A18F012E3B3}"/>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7" name="Freihandform 1266">
              <a:extLst>
                <a:ext uri="{FF2B5EF4-FFF2-40B4-BE49-F238E27FC236}">
                  <a16:creationId xmlns:a16="http://schemas.microsoft.com/office/drawing/2014/main" id="{8F00A667-EE7B-0A47-B5E5-E1DE1A5976E3}"/>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8" name="Freihandform 1267">
              <a:extLst>
                <a:ext uri="{FF2B5EF4-FFF2-40B4-BE49-F238E27FC236}">
                  <a16:creationId xmlns:a16="http://schemas.microsoft.com/office/drawing/2014/main" id="{1881A6A9-7CA8-2344-858B-8F961EC1BFF5}"/>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9" name="Freihandform 1268">
              <a:extLst>
                <a:ext uri="{FF2B5EF4-FFF2-40B4-BE49-F238E27FC236}">
                  <a16:creationId xmlns:a16="http://schemas.microsoft.com/office/drawing/2014/main" id="{9F5F6A05-6B96-FE4A-9475-D4BE13395A6B}"/>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1" name="Freihandform 1270">
              <a:extLst>
                <a:ext uri="{FF2B5EF4-FFF2-40B4-BE49-F238E27FC236}">
                  <a16:creationId xmlns:a16="http://schemas.microsoft.com/office/drawing/2014/main" id="{E236F51B-D719-514E-B180-BA3F93618480}"/>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2" name="Freihandform 1271">
              <a:extLst>
                <a:ext uri="{FF2B5EF4-FFF2-40B4-BE49-F238E27FC236}">
                  <a16:creationId xmlns:a16="http://schemas.microsoft.com/office/drawing/2014/main" id="{4E1AB949-8612-5B49-8D54-51D69AE89318}"/>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C9AFC6B7-4CEA-2447-8E79-5CF88AC80171}"/>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4" name="Freihandform 1273">
              <a:extLst>
                <a:ext uri="{FF2B5EF4-FFF2-40B4-BE49-F238E27FC236}">
                  <a16:creationId xmlns:a16="http://schemas.microsoft.com/office/drawing/2014/main" id="{D9139F32-A58D-CA40-BD10-DEDF059CF6B8}"/>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5" name="Freihandform 1274">
              <a:extLst>
                <a:ext uri="{FF2B5EF4-FFF2-40B4-BE49-F238E27FC236}">
                  <a16:creationId xmlns:a16="http://schemas.microsoft.com/office/drawing/2014/main" id="{6C84F24A-00B1-0041-B789-971A91BD9184}"/>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8C55F2D1-1F32-3B4E-91BA-36709AAD98C1}"/>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7" name="Freihandform 1276">
              <a:extLst>
                <a:ext uri="{FF2B5EF4-FFF2-40B4-BE49-F238E27FC236}">
                  <a16:creationId xmlns:a16="http://schemas.microsoft.com/office/drawing/2014/main" id="{DC03F2E7-691E-8144-B240-79F2B12199CD}"/>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8" name="Freihandform 1277">
              <a:extLst>
                <a:ext uri="{FF2B5EF4-FFF2-40B4-BE49-F238E27FC236}">
                  <a16:creationId xmlns:a16="http://schemas.microsoft.com/office/drawing/2014/main" id="{A5FA520D-4AA9-144B-A5E7-F83CDBE2A5B8}"/>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9" name="Freihandform 1278">
              <a:extLst>
                <a:ext uri="{FF2B5EF4-FFF2-40B4-BE49-F238E27FC236}">
                  <a16:creationId xmlns:a16="http://schemas.microsoft.com/office/drawing/2014/main" id="{81833B90-6B57-AF40-AB7C-93DEA7CDBACC}"/>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0" name="Freihandform 1279">
              <a:extLst>
                <a:ext uri="{FF2B5EF4-FFF2-40B4-BE49-F238E27FC236}">
                  <a16:creationId xmlns:a16="http://schemas.microsoft.com/office/drawing/2014/main" id="{8B71BD45-F112-0C47-8B0B-F60C039E5549}"/>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1" name="Freihandform 1280">
              <a:extLst>
                <a:ext uri="{FF2B5EF4-FFF2-40B4-BE49-F238E27FC236}">
                  <a16:creationId xmlns:a16="http://schemas.microsoft.com/office/drawing/2014/main" id="{F2ADDAB4-C867-7B4F-A0F9-AAF55B1D23FD}"/>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2" name="Freihandform 1281">
              <a:extLst>
                <a:ext uri="{FF2B5EF4-FFF2-40B4-BE49-F238E27FC236}">
                  <a16:creationId xmlns:a16="http://schemas.microsoft.com/office/drawing/2014/main" id="{67428419-9777-5745-A23E-1ABD284F995D}"/>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3" name="Freihandform 1282">
              <a:extLst>
                <a:ext uri="{FF2B5EF4-FFF2-40B4-BE49-F238E27FC236}">
                  <a16:creationId xmlns:a16="http://schemas.microsoft.com/office/drawing/2014/main" id="{01CDB5AD-12A2-414A-9B58-EA1082E13E26}"/>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4" name="Freihandform 1283">
              <a:extLst>
                <a:ext uri="{FF2B5EF4-FFF2-40B4-BE49-F238E27FC236}">
                  <a16:creationId xmlns:a16="http://schemas.microsoft.com/office/drawing/2014/main" id="{C60AE53C-515F-074D-97E6-A5A28CEA83E0}"/>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5" name="Freihandform 1284">
              <a:extLst>
                <a:ext uri="{FF2B5EF4-FFF2-40B4-BE49-F238E27FC236}">
                  <a16:creationId xmlns:a16="http://schemas.microsoft.com/office/drawing/2014/main" id="{BAE48450-A52A-2643-AA1E-FF7A4FA3F821}"/>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6" name="Freihandform 1285">
              <a:extLst>
                <a:ext uri="{FF2B5EF4-FFF2-40B4-BE49-F238E27FC236}">
                  <a16:creationId xmlns:a16="http://schemas.microsoft.com/office/drawing/2014/main" id="{49ADFF26-325F-E140-9E8A-3E5130690703}"/>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7" name="Freihandform 1286">
              <a:extLst>
                <a:ext uri="{FF2B5EF4-FFF2-40B4-BE49-F238E27FC236}">
                  <a16:creationId xmlns:a16="http://schemas.microsoft.com/office/drawing/2014/main" id="{44E741E2-476C-124A-8E0F-FB4D856FCC5E}"/>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288" name="Freihandform 1287">
              <a:extLst>
                <a:ext uri="{FF2B5EF4-FFF2-40B4-BE49-F238E27FC236}">
                  <a16:creationId xmlns:a16="http://schemas.microsoft.com/office/drawing/2014/main" id="{30DF3774-23E9-6B41-8B24-2BDDC161510D}"/>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9" name="Freihandform 1288">
              <a:extLst>
                <a:ext uri="{FF2B5EF4-FFF2-40B4-BE49-F238E27FC236}">
                  <a16:creationId xmlns:a16="http://schemas.microsoft.com/office/drawing/2014/main" id="{109837EA-5E0B-5045-8B60-CFBE8233519F}"/>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0" name="Freihandform 1289">
              <a:extLst>
                <a:ext uri="{FF2B5EF4-FFF2-40B4-BE49-F238E27FC236}">
                  <a16:creationId xmlns:a16="http://schemas.microsoft.com/office/drawing/2014/main" id="{0EF9F4FE-CBC8-E742-A4B5-E5702FF98269}"/>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1" name="Freihandform 1290">
              <a:extLst>
                <a:ext uri="{FF2B5EF4-FFF2-40B4-BE49-F238E27FC236}">
                  <a16:creationId xmlns:a16="http://schemas.microsoft.com/office/drawing/2014/main" id="{E614BF14-61C0-E045-A077-9F233BE1C009}"/>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2" name="Freihandform 1291">
              <a:extLst>
                <a:ext uri="{FF2B5EF4-FFF2-40B4-BE49-F238E27FC236}">
                  <a16:creationId xmlns:a16="http://schemas.microsoft.com/office/drawing/2014/main" id="{2BCA8164-D390-2847-A1B8-8D73D1E7F4CB}"/>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3" name="Freihandform 1292">
              <a:extLst>
                <a:ext uri="{FF2B5EF4-FFF2-40B4-BE49-F238E27FC236}">
                  <a16:creationId xmlns:a16="http://schemas.microsoft.com/office/drawing/2014/main" id="{097D81D5-06F6-A14A-B034-8073F7FEB580}"/>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4" name="Freihandform 1293">
              <a:extLst>
                <a:ext uri="{FF2B5EF4-FFF2-40B4-BE49-F238E27FC236}">
                  <a16:creationId xmlns:a16="http://schemas.microsoft.com/office/drawing/2014/main" id="{CE435DD4-E1A6-0B47-844D-8590B702043E}"/>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5" name="Freihandform 1294">
              <a:extLst>
                <a:ext uri="{FF2B5EF4-FFF2-40B4-BE49-F238E27FC236}">
                  <a16:creationId xmlns:a16="http://schemas.microsoft.com/office/drawing/2014/main" id="{68679980-30D7-1844-A1A5-205D2971826A}"/>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pSp>
      <p:grpSp>
        <p:nvGrpSpPr>
          <p:cNvPr id="1296" name="Textfeld gelb">
            <a:extLst>
              <a:ext uri="{FF2B5EF4-FFF2-40B4-BE49-F238E27FC236}">
                <a16:creationId xmlns:a16="http://schemas.microsoft.com/office/drawing/2014/main" id="{EB8CDEA7-4A66-D143-A59B-669E046B834E}"/>
              </a:ext>
            </a:extLst>
          </p:cNvPr>
          <p:cNvGrpSpPr>
            <a:grpSpLocks/>
          </p:cNvGrpSpPr>
          <p:nvPr/>
        </p:nvGrpSpPr>
        <p:grpSpPr bwMode="auto">
          <a:xfrm>
            <a:off x="701675" y="1448388"/>
            <a:ext cx="2389188" cy="3166808"/>
            <a:chOff x="701675" y="1448820"/>
            <a:chExt cx="2389775" cy="3166815"/>
          </a:xfrm>
        </p:grpSpPr>
        <p:sp>
          <p:nvSpPr>
            <p:cNvPr id="1298" name="Abgerundetes Rechteck 1264">
              <a:extLst>
                <a:ext uri="{FF2B5EF4-FFF2-40B4-BE49-F238E27FC236}">
                  <a16:creationId xmlns:a16="http://schemas.microsoft.com/office/drawing/2014/main" id="{742824D4-5823-464F-9736-2747C4F6C191}"/>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299" name="Abgerundetes Rechteck 1266">
              <a:extLst>
                <a:ext uri="{FF2B5EF4-FFF2-40B4-BE49-F238E27FC236}">
                  <a16:creationId xmlns:a16="http://schemas.microsoft.com/office/drawing/2014/main" id="{B2644596-5D62-374A-BBFC-D3026DA47529}"/>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300" name="Abgerundetes Rechteck 1267">
              <a:extLst>
                <a:ext uri="{FF2B5EF4-FFF2-40B4-BE49-F238E27FC236}">
                  <a16:creationId xmlns:a16="http://schemas.microsoft.com/office/drawing/2014/main" id="{D78E4D3E-CF37-7C4B-A38A-548C5202460E}"/>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301" name="Abgerundetes Rechteck 1268">
              <a:extLst>
                <a:ext uri="{FF2B5EF4-FFF2-40B4-BE49-F238E27FC236}">
                  <a16:creationId xmlns:a16="http://schemas.microsoft.com/office/drawing/2014/main" id="{1D96D53E-B333-F249-9C4D-B037EC173B29}"/>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303" name="Abgerundetes Rechteck 1275">
              <a:extLst>
                <a:ext uri="{FF2B5EF4-FFF2-40B4-BE49-F238E27FC236}">
                  <a16:creationId xmlns:a16="http://schemas.microsoft.com/office/drawing/2014/main" id="{58C484E4-F477-734B-B1E2-A2B5F0FBDBFD}"/>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304" name="Abgerundetes Rechteck 1276">
              <a:extLst>
                <a:ext uri="{FF2B5EF4-FFF2-40B4-BE49-F238E27FC236}">
                  <a16:creationId xmlns:a16="http://schemas.microsoft.com/office/drawing/2014/main" id="{CA423427-5AC7-EF47-A75E-2895CF7BB11A}"/>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305" name="Textfeld orange">
            <a:extLst>
              <a:ext uri="{FF2B5EF4-FFF2-40B4-BE49-F238E27FC236}">
                <a16:creationId xmlns:a16="http://schemas.microsoft.com/office/drawing/2014/main" id="{0793F45E-4691-9644-AA93-95E8DB4B3027}"/>
              </a:ext>
            </a:extLst>
          </p:cNvPr>
          <p:cNvGrpSpPr>
            <a:grpSpLocks/>
          </p:cNvGrpSpPr>
          <p:nvPr/>
        </p:nvGrpSpPr>
        <p:grpSpPr bwMode="auto">
          <a:xfrm>
            <a:off x="2293938" y="750888"/>
            <a:ext cx="2117818" cy="3586698"/>
            <a:chOff x="2293553" y="751318"/>
            <a:chExt cx="2118901" cy="3585972"/>
          </a:xfrm>
        </p:grpSpPr>
        <p:sp>
          <p:nvSpPr>
            <p:cNvPr id="1306" name="Abgerundetes Rechteck 1278">
              <a:extLst>
                <a:ext uri="{FF2B5EF4-FFF2-40B4-BE49-F238E27FC236}">
                  <a16:creationId xmlns:a16="http://schemas.microsoft.com/office/drawing/2014/main" id="{BFA91D0A-F1A4-D74F-AA94-B36D8744606E}"/>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307" name="Abgerundetes Rechteck 1279">
              <a:extLst>
                <a:ext uri="{FF2B5EF4-FFF2-40B4-BE49-F238E27FC236}">
                  <a16:creationId xmlns:a16="http://schemas.microsoft.com/office/drawing/2014/main" id="{2DE1A547-8AA0-C847-AE23-9DDA17F74466}"/>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308" name="Abgerundetes Rechteck 1280">
              <a:extLst>
                <a:ext uri="{FF2B5EF4-FFF2-40B4-BE49-F238E27FC236}">
                  <a16:creationId xmlns:a16="http://schemas.microsoft.com/office/drawing/2014/main" id="{A58F5C54-E61D-6443-9318-7F94C1592F1A}"/>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1309" name="Abgerundetes Rechteck 1281">
              <a:extLst>
                <a:ext uri="{FF2B5EF4-FFF2-40B4-BE49-F238E27FC236}">
                  <a16:creationId xmlns:a16="http://schemas.microsoft.com/office/drawing/2014/main" id="{0D24C70C-B260-6D4A-942F-D1E17ED53C96}"/>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310" name="Abgerundetes Rechteck 1283">
              <a:extLst>
                <a:ext uri="{FF2B5EF4-FFF2-40B4-BE49-F238E27FC236}">
                  <a16:creationId xmlns:a16="http://schemas.microsoft.com/office/drawing/2014/main" id="{6BBF8C34-B67F-9C44-8215-5424C1142F75}"/>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311" name="Abgerundetes Rechteck 1284">
              <a:extLst>
                <a:ext uri="{FF2B5EF4-FFF2-40B4-BE49-F238E27FC236}">
                  <a16:creationId xmlns:a16="http://schemas.microsoft.com/office/drawing/2014/main" id="{72D72C24-A00B-AE40-87D2-DB0E95032FE0}"/>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12" name="Abgerundetes Rechteck 1285">
              <a:extLst>
                <a:ext uri="{FF2B5EF4-FFF2-40B4-BE49-F238E27FC236}">
                  <a16:creationId xmlns:a16="http://schemas.microsoft.com/office/drawing/2014/main" id="{755AD3DA-4774-354C-AF44-FF7AA7E7005B}"/>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13" name="Abgerundetes Rechteck 1286">
              <a:extLst>
                <a:ext uri="{FF2B5EF4-FFF2-40B4-BE49-F238E27FC236}">
                  <a16:creationId xmlns:a16="http://schemas.microsoft.com/office/drawing/2014/main" id="{448392D4-7472-A441-974A-0B97F61F536A}"/>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grpSp>
      <p:sp>
        <p:nvSpPr>
          <p:cNvPr id="1314" name="Abgerundetes Rechteck 1513">
            <a:extLst>
              <a:ext uri="{FF2B5EF4-FFF2-40B4-BE49-F238E27FC236}">
                <a16:creationId xmlns:a16="http://schemas.microsoft.com/office/drawing/2014/main" id="{CCAA14FB-D843-244C-8A60-D3F89E249ECA}"/>
              </a:ext>
            </a:extLst>
          </p:cNvPr>
          <p:cNvSpPr/>
          <p:nvPr/>
        </p:nvSpPr>
        <p:spPr bwMode="auto">
          <a:xfrm>
            <a:off x="4811712" y="2211388"/>
            <a:ext cx="1079931" cy="288433"/>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29537A5B-79AA-784E-B467-FA953BD9D91C}"/>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B16D1D43-E0F7-3145-B131-BB1712099668}"/>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F987315E-EA3D-C549-B65C-08437F625682}"/>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05A4594E-C390-6641-A555-FFDCB3ACBDFB}"/>
              </a:ext>
            </a:extLst>
          </p:cNvPr>
          <p:cNvGrpSpPr/>
          <p:nvPr/>
        </p:nvGrpSpPr>
        <p:grpSpPr>
          <a:xfrm>
            <a:off x="498475" y="906463"/>
            <a:ext cx="4437063" cy="3562350"/>
            <a:chOff x="498475" y="906463"/>
            <a:chExt cx="4437063" cy="3562350"/>
          </a:xfrm>
        </p:grpSpPr>
        <p:sp>
          <p:nvSpPr>
            <p:cNvPr id="1269" name="Freihandform 1268">
              <a:extLst>
                <a:ext uri="{FF2B5EF4-FFF2-40B4-BE49-F238E27FC236}">
                  <a16:creationId xmlns:a16="http://schemas.microsoft.com/office/drawing/2014/main" id="{12947D58-E74E-3A4F-8174-B1611632F879}"/>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0" name="Freihandform 1269">
              <a:extLst>
                <a:ext uri="{FF2B5EF4-FFF2-40B4-BE49-F238E27FC236}">
                  <a16:creationId xmlns:a16="http://schemas.microsoft.com/office/drawing/2014/main" id="{F7A00289-3560-E749-8783-2DF0A886174B}"/>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2" name="Freihandform 1271">
              <a:extLst>
                <a:ext uri="{FF2B5EF4-FFF2-40B4-BE49-F238E27FC236}">
                  <a16:creationId xmlns:a16="http://schemas.microsoft.com/office/drawing/2014/main" id="{CA7DAE8B-1DB5-AE44-BEF1-D731BC232E57}"/>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B8F04C21-665F-EC4C-BE63-1F941B7FB641}"/>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5" name="Freihandform 1274">
              <a:extLst>
                <a:ext uri="{FF2B5EF4-FFF2-40B4-BE49-F238E27FC236}">
                  <a16:creationId xmlns:a16="http://schemas.microsoft.com/office/drawing/2014/main" id="{EF8BCE49-5275-AE45-857E-B56904118F92}"/>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02EFB83A-C6BF-6748-AC12-45823C3E96BD}"/>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7" name="Freihandform 1276">
              <a:extLst>
                <a:ext uri="{FF2B5EF4-FFF2-40B4-BE49-F238E27FC236}">
                  <a16:creationId xmlns:a16="http://schemas.microsoft.com/office/drawing/2014/main" id="{B7408109-4760-A047-A0D0-70682E73D4D2}"/>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8" name="Freihandform 1277">
              <a:extLst>
                <a:ext uri="{FF2B5EF4-FFF2-40B4-BE49-F238E27FC236}">
                  <a16:creationId xmlns:a16="http://schemas.microsoft.com/office/drawing/2014/main" id="{31B7B054-BA65-DB47-94F6-8CED4C43B9B9}"/>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9" name="Freihandform 1278">
              <a:extLst>
                <a:ext uri="{FF2B5EF4-FFF2-40B4-BE49-F238E27FC236}">
                  <a16:creationId xmlns:a16="http://schemas.microsoft.com/office/drawing/2014/main" id="{9D8E4FAB-1757-494C-A593-05DB5ABF53F0}"/>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0" name="Freihandform 1279">
              <a:extLst>
                <a:ext uri="{FF2B5EF4-FFF2-40B4-BE49-F238E27FC236}">
                  <a16:creationId xmlns:a16="http://schemas.microsoft.com/office/drawing/2014/main" id="{ACE0D977-5BA2-A94F-B159-4633B9FE0DCF}"/>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1" name="Freihandform 1280">
              <a:extLst>
                <a:ext uri="{FF2B5EF4-FFF2-40B4-BE49-F238E27FC236}">
                  <a16:creationId xmlns:a16="http://schemas.microsoft.com/office/drawing/2014/main" id="{9556B2D1-B560-DC4C-B997-2380282296EF}"/>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2" name="Freihandform 1281">
              <a:extLst>
                <a:ext uri="{FF2B5EF4-FFF2-40B4-BE49-F238E27FC236}">
                  <a16:creationId xmlns:a16="http://schemas.microsoft.com/office/drawing/2014/main" id="{77AC6DF2-7346-8941-B72C-7C4CF7D28CB8}"/>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3" name="Freihandform 1282">
              <a:extLst>
                <a:ext uri="{FF2B5EF4-FFF2-40B4-BE49-F238E27FC236}">
                  <a16:creationId xmlns:a16="http://schemas.microsoft.com/office/drawing/2014/main" id="{70ABC4E5-73B9-454F-B31A-9A81492EC81A}"/>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4" name="Freihandform 1283">
              <a:extLst>
                <a:ext uri="{FF2B5EF4-FFF2-40B4-BE49-F238E27FC236}">
                  <a16:creationId xmlns:a16="http://schemas.microsoft.com/office/drawing/2014/main" id="{2E5F8B58-AB00-984B-BEF3-C8E14B35EF68}"/>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5" name="Freihandform 1284">
              <a:extLst>
                <a:ext uri="{FF2B5EF4-FFF2-40B4-BE49-F238E27FC236}">
                  <a16:creationId xmlns:a16="http://schemas.microsoft.com/office/drawing/2014/main" id="{2B3D02EE-8F99-554D-97F7-A104A135D23D}"/>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6" name="Freihandform 1285">
              <a:extLst>
                <a:ext uri="{FF2B5EF4-FFF2-40B4-BE49-F238E27FC236}">
                  <a16:creationId xmlns:a16="http://schemas.microsoft.com/office/drawing/2014/main" id="{317F291E-D81D-BE48-82F9-190D03447F39}"/>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7" name="Freihandform 1286">
              <a:extLst>
                <a:ext uri="{FF2B5EF4-FFF2-40B4-BE49-F238E27FC236}">
                  <a16:creationId xmlns:a16="http://schemas.microsoft.com/office/drawing/2014/main" id="{A36059CF-2F70-F04C-9F67-216E2F8CE624}"/>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8" name="Freihandform 1287">
              <a:extLst>
                <a:ext uri="{FF2B5EF4-FFF2-40B4-BE49-F238E27FC236}">
                  <a16:creationId xmlns:a16="http://schemas.microsoft.com/office/drawing/2014/main" id="{3264A270-79DF-D44D-9D2A-441B94B0BB49}"/>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9" name="Freihandform 1288">
              <a:extLst>
                <a:ext uri="{FF2B5EF4-FFF2-40B4-BE49-F238E27FC236}">
                  <a16:creationId xmlns:a16="http://schemas.microsoft.com/office/drawing/2014/main" id="{4A9D8E01-38F9-5B43-A50B-AEF5B4ADE074}"/>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0" name="Freihandform 1289">
              <a:extLst>
                <a:ext uri="{FF2B5EF4-FFF2-40B4-BE49-F238E27FC236}">
                  <a16:creationId xmlns:a16="http://schemas.microsoft.com/office/drawing/2014/main" id="{8BD4B242-2AEB-9C41-A87B-E93FDDC7B799}"/>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1" name="Freihandform 1290">
              <a:extLst>
                <a:ext uri="{FF2B5EF4-FFF2-40B4-BE49-F238E27FC236}">
                  <a16:creationId xmlns:a16="http://schemas.microsoft.com/office/drawing/2014/main" id="{A29F85E5-25D9-1B4D-9355-C09E032B86CD}"/>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292" name="Freihandform 1291">
              <a:extLst>
                <a:ext uri="{FF2B5EF4-FFF2-40B4-BE49-F238E27FC236}">
                  <a16:creationId xmlns:a16="http://schemas.microsoft.com/office/drawing/2014/main" id="{35FA1FA5-E30F-5C43-86EF-DC7DAA442BD0}"/>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3" name="Freihandform 1292">
              <a:extLst>
                <a:ext uri="{FF2B5EF4-FFF2-40B4-BE49-F238E27FC236}">
                  <a16:creationId xmlns:a16="http://schemas.microsoft.com/office/drawing/2014/main" id="{1C7F0356-B132-9A43-BD65-84456ADE944F}"/>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4" name="Freihandform 1293">
              <a:extLst>
                <a:ext uri="{FF2B5EF4-FFF2-40B4-BE49-F238E27FC236}">
                  <a16:creationId xmlns:a16="http://schemas.microsoft.com/office/drawing/2014/main" id="{525EFBFF-F56B-424A-9D6F-CEA48678150A}"/>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5" name="Freihandform 1294">
              <a:extLst>
                <a:ext uri="{FF2B5EF4-FFF2-40B4-BE49-F238E27FC236}">
                  <a16:creationId xmlns:a16="http://schemas.microsoft.com/office/drawing/2014/main" id="{2198C9C0-0BD5-7344-9294-8A569965C7AF}"/>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6" name="Freihandform 1295">
              <a:extLst>
                <a:ext uri="{FF2B5EF4-FFF2-40B4-BE49-F238E27FC236}">
                  <a16:creationId xmlns:a16="http://schemas.microsoft.com/office/drawing/2014/main" id="{88B7E37F-F996-5448-8E28-830F0D25C227}"/>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7" name="Freihandform 1296">
              <a:extLst>
                <a:ext uri="{FF2B5EF4-FFF2-40B4-BE49-F238E27FC236}">
                  <a16:creationId xmlns:a16="http://schemas.microsoft.com/office/drawing/2014/main" id="{E3B266A3-F909-A741-BA6C-333B25749146}"/>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8" name="Freihandform 1297">
              <a:extLst>
                <a:ext uri="{FF2B5EF4-FFF2-40B4-BE49-F238E27FC236}">
                  <a16:creationId xmlns:a16="http://schemas.microsoft.com/office/drawing/2014/main" id="{17EA2B2C-E390-8644-BD5A-D8EE53C483EC}"/>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9" name="Freihandform 1298">
              <a:extLst>
                <a:ext uri="{FF2B5EF4-FFF2-40B4-BE49-F238E27FC236}">
                  <a16:creationId xmlns:a16="http://schemas.microsoft.com/office/drawing/2014/main" id="{C1F0DCB4-5900-0241-AC34-A7A09E63EBF8}"/>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pSp>
      <p:grpSp>
        <p:nvGrpSpPr>
          <p:cNvPr id="1300" name="Textfeld gelb">
            <a:extLst>
              <a:ext uri="{FF2B5EF4-FFF2-40B4-BE49-F238E27FC236}">
                <a16:creationId xmlns:a16="http://schemas.microsoft.com/office/drawing/2014/main" id="{C19D9A84-13DB-0E42-84E1-82BCC2B3F9B9}"/>
              </a:ext>
            </a:extLst>
          </p:cNvPr>
          <p:cNvGrpSpPr>
            <a:grpSpLocks/>
          </p:cNvGrpSpPr>
          <p:nvPr/>
        </p:nvGrpSpPr>
        <p:grpSpPr bwMode="auto">
          <a:xfrm>
            <a:off x="701675" y="750888"/>
            <a:ext cx="2389188" cy="3864309"/>
            <a:chOff x="701675" y="751318"/>
            <a:chExt cx="2389775" cy="3864317"/>
          </a:xfrm>
        </p:grpSpPr>
        <p:sp>
          <p:nvSpPr>
            <p:cNvPr id="1301" name="Abgerundetes Rechteck 2">
              <a:extLst>
                <a:ext uri="{FF2B5EF4-FFF2-40B4-BE49-F238E27FC236}">
                  <a16:creationId xmlns:a16="http://schemas.microsoft.com/office/drawing/2014/main" id="{D17CF281-12AF-8049-B29C-0ABACBEF9E63}"/>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1302" name="Abgerundetes Rechteck 1264">
              <a:extLst>
                <a:ext uri="{FF2B5EF4-FFF2-40B4-BE49-F238E27FC236}">
                  <a16:creationId xmlns:a16="http://schemas.microsoft.com/office/drawing/2014/main" id="{544918C4-111D-5B4B-AA56-C2542B87D17C}"/>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303" name="Abgerundetes Rechteck 1266">
              <a:extLst>
                <a:ext uri="{FF2B5EF4-FFF2-40B4-BE49-F238E27FC236}">
                  <a16:creationId xmlns:a16="http://schemas.microsoft.com/office/drawing/2014/main" id="{D1D649AB-AC26-2347-A6C8-DDE6539F1DA0}"/>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304" name="Abgerundetes Rechteck 1267">
              <a:extLst>
                <a:ext uri="{FF2B5EF4-FFF2-40B4-BE49-F238E27FC236}">
                  <a16:creationId xmlns:a16="http://schemas.microsoft.com/office/drawing/2014/main" id="{9A805673-2DB6-2F4F-AB2E-BEFCAC7BE3FA}"/>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305" name="Abgerundetes Rechteck 1268">
              <a:extLst>
                <a:ext uri="{FF2B5EF4-FFF2-40B4-BE49-F238E27FC236}">
                  <a16:creationId xmlns:a16="http://schemas.microsoft.com/office/drawing/2014/main" id="{6C397553-D81F-8248-A41F-9E83A8DEF4C8}"/>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308" name="Abgerundetes Rechteck 1275">
              <a:extLst>
                <a:ext uri="{FF2B5EF4-FFF2-40B4-BE49-F238E27FC236}">
                  <a16:creationId xmlns:a16="http://schemas.microsoft.com/office/drawing/2014/main" id="{9DC1D3B3-9038-FE4E-B8E7-DF3BE0B25EAC}"/>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309" name="Abgerundetes Rechteck 1276">
              <a:extLst>
                <a:ext uri="{FF2B5EF4-FFF2-40B4-BE49-F238E27FC236}">
                  <a16:creationId xmlns:a16="http://schemas.microsoft.com/office/drawing/2014/main" id="{5051C67D-3CEC-6946-BA61-A069A0CF946B}"/>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310" name="Textfeld orange">
            <a:extLst>
              <a:ext uri="{FF2B5EF4-FFF2-40B4-BE49-F238E27FC236}">
                <a16:creationId xmlns:a16="http://schemas.microsoft.com/office/drawing/2014/main" id="{E7E308DC-9581-0C4C-BAE8-D10DB32F5BC6}"/>
              </a:ext>
            </a:extLst>
          </p:cNvPr>
          <p:cNvGrpSpPr>
            <a:grpSpLocks/>
          </p:cNvGrpSpPr>
          <p:nvPr/>
        </p:nvGrpSpPr>
        <p:grpSpPr bwMode="auto">
          <a:xfrm>
            <a:off x="2293938" y="750888"/>
            <a:ext cx="2117818" cy="3586698"/>
            <a:chOff x="2293553" y="751318"/>
            <a:chExt cx="2118901" cy="3585972"/>
          </a:xfrm>
        </p:grpSpPr>
        <p:sp>
          <p:nvSpPr>
            <p:cNvPr id="1311" name="Abgerundetes Rechteck 1278">
              <a:extLst>
                <a:ext uri="{FF2B5EF4-FFF2-40B4-BE49-F238E27FC236}">
                  <a16:creationId xmlns:a16="http://schemas.microsoft.com/office/drawing/2014/main" id="{8AE6A1BB-C947-A94C-A1F8-477CB88C9885}"/>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312" name="Abgerundetes Rechteck 1279">
              <a:extLst>
                <a:ext uri="{FF2B5EF4-FFF2-40B4-BE49-F238E27FC236}">
                  <a16:creationId xmlns:a16="http://schemas.microsoft.com/office/drawing/2014/main" id="{73EDB952-5A2F-EA48-85B1-7FE2EAC96F20}"/>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313" name="Abgerundetes Rechteck 1280">
              <a:extLst>
                <a:ext uri="{FF2B5EF4-FFF2-40B4-BE49-F238E27FC236}">
                  <a16:creationId xmlns:a16="http://schemas.microsoft.com/office/drawing/2014/main" id="{54B460BB-9C33-3C45-A894-BD3DDCC8B229}"/>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1314" name="Abgerundetes Rechteck 1281">
              <a:extLst>
                <a:ext uri="{FF2B5EF4-FFF2-40B4-BE49-F238E27FC236}">
                  <a16:creationId xmlns:a16="http://schemas.microsoft.com/office/drawing/2014/main" id="{81870C09-2EB6-F142-9B6E-D1A2AC37FAC7}"/>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315" name="Abgerundetes Rechteck 1283">
              <a:extLst>
                <a:ext uri="{FF2B5EF4-FFF2-40B4-BE49-F238E27FC236}">
                  <a16:creationId xmlns:a16="http://schemas.microsoft.com/office/drawing/2014/main" id="{98BF18CA-2DAE-FF43-B54F-0534257D64A5}"/>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316" name="Abgerundetes Rechteck 1284">
              <a:extLst>
                <a:ext uri="{FF2B5EF4-FFF2-40B4-BE49-F238E27FC236}">
                  <a16:creationId xmlns:a16="http://schemas.microsoft.com/office/drawing/2014/main" id="{907F351D-CEBD-4340-A24C-4001DC5F1CF7}"/>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17" name="Abgerundetes Rechteck 1285">
              <a:extLst>
                <a:ext uri="{FF2B5EF4-FFF2-40B4-BE49-F238E27FC236}">
                  <a16:creationId xmlns:a16="http://schemas.microsoft.com/office/drawing/2014/main" id="{B97DF2A8-DFE3-2D4D-A08A-6506E9D9C78A}"/>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18" name="Abgerundetes Rechteck 1286">
              <a:extLst>
                <a:ext uri="{FF2B5EF4-FFF2-40B4-BE49-F238E27FC236}">
                  <a16:creationId xmlns:a16="http://schemas.microsoft.com/office/drawing/2014/main" id="{D5F1757E-19B6-4746-BFB9-6449E321F546}"/>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grpSp>
      <p:sp>
        <p:nvSpPr>
          <p:cNvPr id="1320" name="Abgerundetes Rechteck 1513">
            <a:extLst>
              <a:ext uri="{FF2B5EF4-FFF2-40B4-BE49-F238E27FC236}">
                <a16:creationId xmlns:a16="http://schemas.microsoft.com/office/drawing/2014/main" id="{F273C66F-FB1B-CC48-86E7-E85BD07E0067}"/>
              </a:ext>
            </a:extLst>
          </p:cNvPr>
          <p:cNvSpPr/>
          <p:nvPr/>
        </p:nvSpPr>
        <p:spPr bwMode="auto">
          <a:xfrm>
            <a:off x="4811712" y="2211388"/>
            <a:ext cx="1079931" cy="288433"/>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2603978E-FB12-A44F-A1A5-1B014F85C68D}"/>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70BB3BBC-2FDA-9140-A4FF-038D136D7995}"/>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E18E4C42-38B3-B442-A7C6-9B2BF82DDAB0}"/>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00713B0A-2B51-9D48-AB91-9D4E7EBDBC84}"/>
              </a:ext>
            </a:extLst>
          </p:cNvPr>
          <p:cNvGrpSpPr/>
          <p:nvPr/>
        </p:nvGrpSpPr>
        <p:grpSpPr>
          <a:xfrm>
            <a:off x="352425" y="831850"/>
            <a:ext cx="4583113" cy="5114925"/>
            <a:chOff x="352425" y="831850"/>
            <a:chExt cx="4583113" cy="5114925"/>
          </a:xfrm>
        </p:grpSpPr>
        <p:sp>
          <p:nvSpPr>
            <p:cNvPr id="1266" name="Freeform 5563">
              <a:extLst>
                <a:ext uri="{FF2B5EF4-FFF2-40B4-BE49-F238E27FC236}">
                  <a16:creationId xmlns:a16="http://schemas.microsoft.com/office/drawing/2014/main" id="{85077977-A528-5A4E-9F37-E8F4C8200D9D}"/>
                </a:ext>
              </a:extLst>
            </p:cNvPr>
            <p:cNvSpPr>
              <a:spLocks/>
            </p:cNvSpPr>
            <p:nvPr/>
          </p:nvSpPr>
          <p:spPr bwMode="auto">
            <a:xfrm>
              <a:off x="352425" y="885825"/>
              <a:ext cx="3122613" cy="4108450"/>
            </a:xfrm>
            <a:custGeom>
              <a:avLst/>
              <a:gdLst>
                <a:gd name="T0" fmla="*/ 481013 w 1967"/>
                <a:gd name="T1" fmla="*/ 0 h 2565"/>
                <a:gd name="T2" fmla="*/ 0 w 1967"/>
                <a:gd name="T3" fmla="*/ 0 h 2565"/>
                <a:gd name="T4" fmla="*/ 0 w 1967"/>
                <a:gd name="T5" fmla="*/ 4071938 h 2565"/>
                <a:gd name="T6" fmla="*/ 3122613 w 1967"/>
                <a:gd name="T7" fmla="*/ 4071938 h 25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 h="2565">
                  <a:moveTo>
                    <a:pt x="303" y="0"/>
                  </a:moveTo>
                  <a:lnTo>
                    <a:pt x="0" y="0"/>
                  </a:lnTo>
                  <a:lnTo>
                    <a:pt x="0" y="2565"/>
                  </a:lnTo>
                  <a:lnTo>
                    <a:pt x="1967" y="2565"/>
                  </a:lnTo>
                </a:path>
              </a:pathLst>
            </a:custGeom>
            <a:noFill/>
            <a:ln w="12700">
              <a:solidFill>
                <a:srgbClr val="002060"/>
              </a:solidFill>
              <a:prstDash val="solid"/>
              <a:round/>
              <a:headEnd/>
              <a:tailEnd type="triangle" w="sm" len="med"/>
            </a:ln>
          </p:spPr>
          <p:txBody>
            <a:bodyPr/>
            <a:lstStyle/>
            <a:p>
              <a:pPr>
                <a:defRPr/>
              </a:pPr>
              <a:endParaRPr lang="de-DE"/>
            </a:p>
          </p:txBody>
        </p:sp>
        <p:sp>
          <p:nvSpPr>
            <p:cNvPr id="1267" name="Freihandform 1266">
              <a:extLst>
                <a:ext uri="{FF2B5EF4-FFF2-40B4-BE49-F238E27FC236}">
                  <a16:creationId xmlns:a16="http://schemas.microsoft.com/office/drawing/2014/main" id="{2769717D-DD29-9344-AA93-70AEC4AA181E}"/>
                </a:ext>
              </a:extLst>
            </p:cNvPr>
            <p:cNvSpPr/>
            <p:nvPr/>
          </p:nvSpPr>
          <p:spPr bwMode="auto">
            <a:xfrm>
              <a:off x="422275" y="953725"/>
              <a:ext cx="1916113" cy="2168525"/>
            </a:xfrm>
            <a:custGeom>
              <a:avLst/>
              <a:gdLst>
                <a:gd name="connsiteX0" fmla="*/ 410658 w 1916407"/>
                <a:gd name="connsiteY0" fmla="*/ 0 h 2168278"/>
                <a:gd name="connsiteX1" fmla="*/ 0 w 1916407"/>
                <a:gd name="connsiteY1" fmla="*/ 0 h 2168278"/>
                <a:gd name="connsiteX2" fmla="*/ 0 w 1916407"/>
                <a:gd name="connsiteY2" fmla="*/ 2168278 h 2168278"/>
                <a:gd name="connsiteX3" fmla="*/ 1916407 w 1916407"/>
                <a:gd name="connsiteY3" fmla="*/ 2168278 h 2168278"/>
              </a:gdLst>
              <a:ahLst/>
              <a:cxnLst>
                <a:cxn ang="0">
                  <a:pos x="connsiteX0" y="connsiteY0"/>
                </a:cxn>
                <a:cxn ang="0">
                  <a:pos x="connsiteX1" y="connsiteY1"/>
                </a:cxn>
                <a:cxn ang="0">
                  <a:pos x="connsiteX2" y="connsiteY2"/>
                </a:cxn>
                <a:cxn ang="0">
                  <a:pos x="connsiteX3" y="connsiteY3"/>
                </a:cxn>
              </a:cxnLst>
              <a:rect l="l" t="t" r="r" b="b"/>
              <a:pathLst>
                <a:path w="1916407" h="2168278">
                  <a:moveTo>
                    <a:pt x="410658" y="0"/>
                  </a:moveTo>
                  <a:lnTo>
                    <a:pt x="0" y="0"/>
                  </a:lnTo>
                  <a:lnTo>
                    <a:pt x="0" y="2168278"/>
                  </a:lnTo>
                  <a:lnTo>
                    <a:pt x="1916407" y="216827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8" name="Freihandform 1267">
              <a:extLst>
                <a:ext uri="{FF2B5EF4-FFF2-40B4-BE49-F238E27FC236}">
                  <a16:creationId xmlns:a16="http://schemas.microsoft.com/office/drawing/2014/main" id="{44F4414A-BCE5-4246-A02D-B9BF1A5DAC79}"/>
                </a:ext>
              </a:extLst>
            </p:cNvPr>
            <p:cNvSpPr/>
            <p:nvPr/>
          </p:nvSpPr>
          <p:spPr bwMode="auto">
            <a:xfrm>
              <a:off x="1479793" y="831850"/>
              <a:ext cx="865188" cy="1489075"/>
            </a:xfrm>
            <a:custGeom>
              <a:avLst/>
              <a:gdLst>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Lst>
              <a:ahLst/>
              <a:cxnLst>
                <a:cxn ang="0">
                  <a:pos x="connsiteX0" y="connsiteY0"/>
                </a:cxn>
                <a:cxn ang="0">
                  <a:pos x="connsiteX1" y="connsiteY1"/>
                </a:cxn>
                <a:cxn ang="0">
                  <a:pos x="connsiteX2" y="connsiteY2"/>
                </a:cxn>
                <a:cxn ang="0">
                  <a:pos x="connsiteX3" y="connsiteY3"/>
                </a:cxn>
              </a:cxnLst>
              <a:rect l="l" t="t" r="r" b="b"/>
              <a:pathLst>
                <a:path w="865121" h="1489322">
                  <a:moveTo>
                    <a:pt x="0" y="0"/>
                  </a:moveTo>
                  <a:lnTo>
                    <a:pt x="487315" y="0"/>
                  </a:lnTo>
                  <a:lnTo>
                    <a:pt x="487315" y="1489322"/>
                  </a:lnTo>
                  <a:lnTo>
                    <a:pt x="865121" y="148932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9" name="Freihandform 1268">
              <a:extLst>
                <a:ext uri="{FF2B5EF4-FFF2-40B4-BE49-F238E27FC236}">
                  <a16:creationId xmlns:a16="http://schemas.microsoft.com/office/drawing/2014/main" id="{388FFDD8-3307-1848-8C4B-0FA0407DA9FC}"/>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0" name="Freihandform 1269">
              <a:extLst>
                <a:ext uri="{FF2B5EF4-FFF2-40B4-BE49-F238E27FC236}">
                  <a16:creationId xmlns:a16="http://schemas.microsoft.com/office/drawing/2014/main" id="{5195A10B-0B43-9848-8657-760A10067C11}"/>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1" name="Freihandform 1270">
              <a:extLst>
                <a:ext uri="{FF2B5EF4-FFF2-40B4-BE49-F238E27FC236}">
                  <a16:creationId xmlns:a16="http://schemas.microsoft.com/office/drawing/2014/main" id="{B63B6498-2E68-C543-BFB5-37FB2E83F965}"/>
                </a:ext>
              </a:extLst>
            </p:cNvPr>
            <p:cNvSpPr/>
            <p:nvPr/>
          </p:nvSpPr>
          <p:spPr bwMode="auto">
            <a:xfrm>
              <a:off x="592138" y="1806575"/>
              <a:ext cx="377825" cy="4140200"/>
            </a:xfrm>
            <a:custGeom>
              <a:avLst/>
              <a:gdLst>
                <a:gd name="connsiteX0" fmla="*/ 251870 w 377805"/>
                <a:gd name="connsiteY0" fmla="*/ 0 h 4139440"/>
                <a:gd name="connsiteX1" fmla="*/ 251870 w 377805"/>
                <a:gd name="connsiteY1" fmla="*/ 125936 h 4139440"/>
                <a:gd name="connsiteX2" fmla="*/ 0 w 377805"/>
                <a:gd name="connsiteY2" fmla="*/ 125936 h 4139440"/>
                <a:gd name="connsiteX3" fmla="*/ 0 w 377805"/>
                <a:gd name="connsiteY3" fmla="*/ 4139440 h 4139440"/>
                <a:gd name="connsiteX4" fmla="*/ 377805 w 377805"/>
                <a:gd name="connsiteY4" fmla="*/ 4139440 h 4139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805" h="4139440">
                  <a:moveTo>
                    <a:pt x="251870" y="0"/>
                  </a:moveTo>
                  <a:lnTo>
                    <a:pt x="251870" y="125936"/>
                  </a:lnTo>
                  <a:lnTo>
                    <a:pt x="0" y="125936"/>
                  </a:lnTo>
                  <a:lnTo>
                    <a:pt x="0" y="4139440"/>
                  </a:lnTo>
                  <a:lnTo>
                    <a:pt x="377805" y="41394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E71B323D-F9D2-1D40-B851-5D5E15B2FF0B}"/>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06B2EE02-98AC-0043-9008-3E6DCE81BDB4}"/>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7" name="Freihandform 1286">
              <a:extLst>
                <a:ext uri="{FF2B5EF4-FFF2-40B4-BE49-F238E27FC236}">
                  <a16:creationId xmlns:a16="http://schemas.microsoft.com/office/drawing/2014/main" id="{43E960A3-32BB-0149-ABC9-6080FD0D442C}"/>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8" name="Freihandform 1287">
              <a:extLst>
                <a:ext uri="{FF2B5EF4-FFF2-40B4-BE49-F238E27FC236}">
                  <a16:creationId xmlns:a16="http://schemas.microsoft.com/office/drawing/2014/main" id="{15BE14D9-035B-F04D-87D5-A14CCAE12FB6}"/>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9" name="Freihandform 1288">
              <a:extLst>
                <a:ext uri="{FF2B5EF4-FFF2-40B4-BE49-F238E27FC236}">
                  <a16:creationId xmlns:a16="http://schemas.microsoft.com/office/drawing/2014/main" id="{16D51353-4E88-1643-914C-50988082E9CE}"/>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0" name="Freihandform 1289">
              <a:extLst>
                <a:ext uri="{FF2B5EF4-FFF2-40B4-BE49-F238E27FC236}">
                  <a16:creationId xmlns:a16="http://schemas.microsoft.com/office/drawing/2014/main" id="{89C902D3-1681-2448-9F5D-129F66781CD8}"/>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1" name="Freihandform 1290">
              <a:extLst>
                <a:ext uri="{FF2B5EF4-FFF2-40B4-BE49-F238E27FC236}">
                  <a16:creationId xmlns:a16="http://schemas.microsoft.com/office/drawing/2014/main" id="{C3566034-8192-9F43-9FFE-2DC9A08DC8D3}"/>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2" name="Freihandform 1291">
              <a:extLst>
                <a:ext uri="{FF2B5EF4-FFF2-40B4-BE49-F238E27FC236}">
                  <a16:creationId xmlns:a16="http://schemas.microsoft.com/office/drawing/2014/main" id="{F0557065-E5DE-0D44-A2DA-53064968B9CA}"/>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3" name="Freihandform 1292">
              <a:extLst>
                <a:ext uri="{FF2B5EF4-FFF2-40B4-BE49-F238E27FC236}">
                  <a16:creationId xmlns:a16="http://schemas.microsoft.com/office/drawing/2014/main" id="{B9011C2D-D3B1-B842-8ADF-F31222480A14}"/>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4" name="Freihandform 1293">
              <a:extLst>
                <a:ext uri="{FF2B5EF4-FFF2-40B4-BE49-F238E27FC236}">
                  <a16:creationId xmlns:a16="http://schemas.microsoft.com/office/drawing/2014/main" id="{EA33F2E9-8F42-D948-B722-4CB26BA11ACA}"/>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5" name="Freihandform 1294">
              <a:extLst>
                <a:ext uri="{FF2B5EF4-FFF2-40B4-BE49-F238E27FC236}">
                  <a16:creationId xmlns:a16="http://schemas.microsoft.com/office/drawing/2014/main" id="{B2225D44-2FD5-B644-AE3D-A9A2A938E28D}"/>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6" name="Freihandform 1295">
              <a:extLst>
                <a:ext uri="{FF2B5EF4-FFF2-40B4-BE49-F238E27FC236}">
                  <a16:creationId xmlns:a16="http://schemas.microsoft.com/office/drawing/2014/main" id="{33485CC9-F68A-CC4A-9F67-8FE4CF1688D3}"/>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7" name="Freihandform 1296">
              <a:extLst>
                <a:ext uri="{FF2B5EF4-FFF2-40B4-BE49-F238E27FC236}">
                  <a16:creationId xmlns:a16="http://schemas.microsoft.com/office/drawing/2014/main" id="{9B99F68B-FC8B-BA4A-B0E4-3258D756ECB0}"/>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8" name="Freihandform 1297">
              <a:extLst>
                <a:ext uri="{FF2B5EF4-FFF2-40B4-BE49-F238E27FC236}">
                  <a16:creationId xmlns:a16="http://schemas.microsoft.com/office/drawing/2014/main" id="{D22E0AD1-C2EE-944B-B956-A9279789D56F}"/>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9" name="Freihandform 1298">
              <a:extLst>
                <a:ext uri="{FF2B5EF4-FFF2-40B4-BE49-F238E27FC236}">
                  <a16:creationId xmlns:a16="http://schemas.microsoft.com/office/drawing/2014/main" id="{52ECA24C-F682-464B-BE92-E869658B661B}"/>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0" name="Freihandform 1299">
              <a:extLst>
                <a:ext uri="{FF2B5EF4-FFF2-40B4-BE49-F238E27FC236}">
                  <a16:creationId xmlns:a16="http://schemas.microsoft.com/office/drawing/2014/main" id="{EF643B6A-9369-0C44-9394-6BEA279B216D}"/>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1" name="Freihandform 1300">
              <a:extLst>
                <a:ext uri="{FF2B5EF4-FFF2-40B4-BE49-F238E27FC236}">
                  <a16:creationId xmlns:a16="http://schemas.microsoft.com/office/drawing/2014/main" id="{401656AF-264B-4C43-8862-6938DA90064F}"/>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2" name="Freihandform 1301">
              <a:extLst>
                <a:ext uri="{FF2B5EF4-FFF2-40B4-BE49-F238E27FC236}">
                  <a16:creationId xmlns:a16="http://schemas.microsoft.com/office/drawing/2014/main" id="{3E89E09F-55C0-8640-81E3-E2BA0DC5AFD4}"/>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3" name="Freihandform 1302">
              <a:extLst>
                <a:ext uri="{FF2B5EF4-FFF2-40B4-BE49-F238E27FC236}">
                  <a16:creationId xmlns:a16="http://schemas.microsoft.com/office/drawing/2014/main" id="{C109ADB9-622D-9F42-9A4E-8778933F870A}"/>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304" name="Freihandform 1303">
              <a:extLst>
                <a:ext uri="{FF2B5EF4-FFF2-40B4-BE49-F238E27FC236}">
                  <a16:creationId xmlns:a16="http://schemas.microsoft.com/office/drawing/2014/main" id="{F6C75451-B516-3045-8CE0-61955349FFA6}"/>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5" name="Freihandform 1304">
              <a:extLst>
                <a:ext uri="{FF2B5EF4-FFF2-40B4-BE49-F238E27FC236}">
                  <a16:creationId xmlns:a16="http://schemas.microsoft.com/office/drawing/2014/main" id="{0C1F3BE3-5265-8B4F-BC88-1B94B8161891}"/>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6" name="Freihandform 1305">
              <a:extLst>
                <a:ext uri="{FF2B5EF4-FFF2-40B4-BE49-F238E27FC236}">
                  <a16:creationId xmlns:a16="http://schemas.microsoft.com/office/drawing/2014/main" id="{ACCF9847-E98A-0741-BAC3-6DED32E34E8F}"/>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7" name="Freihandform 1306">
              <a:extLst>
                <a:ext uri="{FF2B5EF4-FFF2-40B4-BE49-F238E27FC236}">
                  <a16:creationId xmlns:a16="http://schemas.microsoft.com/office/drawing/2014/main" id="{2425AB36-A72E-1A41-8130-0BE8C6119961}"/>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8" name="Freihandform 1307">
              <a:extLst>
                <a:ext uri="{FF2B5EF4-FFF2-40B4-BE49-F238E27FC236}">
                  <a16:creationId xmlns:a16="http://schemas.microsoft.com/office/drawing/2014/main" id="{2964D9DB-42E1-984C-99E7-1EC039000B79}"/>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9" name="Freihandform 1308">
              <a:extLst>
                <a:ext uri="{FF2B5EF4-FFF2-40B4-BE49-F238E27FC236}">
                  <a16:creationId xmlns:a16="http://schemas.microsoft.com/office/drawing/2014/main" id="{C327E90C-D418-6E44-8353-7A145189B97D}"/>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0" name="Freihandform 1309">
              <a:extLst>
                <a:ext uri="{FF2B5EF4-FFF2-40B4-BE49-F238E27FC236}">
                  <a16:creationId xmlns:a16="http://schemas.microsoft.com/office/drawing/2014/main" id="{D902EFE8-434D-4146-AED8-99CB4EB778E5}"/>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1" name="Freihandform 1310">
              <a:extLst>
                <a:ext uri="{FF2B5EF4-FFF2-40B4-BE49-F238E27FC236}">
                  <a16:creationId xmlns:a16="http://schemas.microsoft.com/office/drawing/2014/main" id="{4B4CBB3E-60B2-584B-BCA8-D7F23F3B6886}"/>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pSp>
      <p:grpSp>
        <p:nvGrpSpPr>
          <p:cNvPr id="1312" name="Textfeld gelb">
            <a:extLst>
              <a:ext uri="{FF2B5EF4-FFF2-40B4-BE49-F238E27FC236}">
                <a16:creationId xmlns:a16="http://schemas.microsoft.com/office/drawing/2014/main" id="{BAAB7586-6DC6-A243-9533-2C415B23FDAF}"/>
              </a:ext>
            </a:extLst>
          </p:cNvPr>
          <p:cNvGrpSpPr>
            <a:grpSpLocks/>
          </p:cNvGrpSpPr>
          <p:nvPr/>
        </p:nvGrpSpPr>
        <p:grpSpPr bwMode="auto">
          <a:xfrm>
            <a:off x="701675" y="750888"/>
            <a:ext cx="2389188" cy="5287962"/>
            <a:chOff x="701675" y="751318"/>
            <a:chExt cx="2389775" cy="5287972"/>
          </a:xfrm>
        </p:grpSpPr>
        <p:sp>
          <p:nvSpPr>
            <p:cNvPr id="1313" name="Abgerundetes Rechteck 2">
              <a:extLst>
                <a:ext uri="{FF2B5EF4-FFF2-40B4-BE49-F238E27FC236}">
                  <a16:creationId xmlns:a16="http://schemas.microsoft.com/office/drawing/2014/main" id="{DFCB89FF-E684-F147-904B-98EB9B525DFB}"/>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1314" name="Abgerundetes Rechteck 1264">
              <a:extLst>
                <a:ext uri="{FF2B5EF4-FFF2-40B4-BE49-F238E27FC236}">
                  <a16:creationId xmlns:a16="http://schemas.microsoft.com/office/drawing/2014/main" id="{EEA18D8D-2DE6-6547-B658-6E6A09489B2A}"/>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315" name="Abgerundetes Rechteck 1266">
              <a:extLst>
                <a:ext uri="{FF2B5EF4-FFF2-40B4-BE49-F238E27FC236}">
                  <a16:creationId xmlns:a16="http://schemas.microsoft.com/office/drawing/2014/main" id="{1F18D4AE-7376-D547-85DB-5D6867B5DA16}"/>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316" name="Abgerundetes Rechteck 1267">
              <a:extLst>
                <a:ext uri="{FF2B5EF4-FFF2-40B4-BE49-F238E27FC236}">
                  <a16:creationId xmlns:a16="http://schemas.microsoft.com/office/drawing/2014/main" id="{411E194A-C9F3-904D-AC4C-5EB75A99D308}"/>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317" name="Abgerundetes Rechteck 1268">
              <a:extLst>
                <a:ext uri="{FF2B5EF4-FFF2-40B4-BE49-F238E27FC236}">
                  <a16:creationId xmlns:a16="http://schemas.microsoft.com/office/drawing/2014/main" id="{0C49A3E0-5B3E-114B-AE2E-7CD381B6AB18}"/>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321" name="Abgerundetes Rechteck 1272">
              <a:extLst>
                <a:ext uri="{FF2B5EF4-FFF2-40B4-BE49-F238E27FC236}">
                  <a16:creationId xmlns:a16="http://schemas.microsoft.com/office/drawing/2014/main" id="{2BBDB9AF-B949-294E-9732-23A3E90A1CE2}"/>
                </a:ext>
              </a:extLst>
            </p:cNvPr>
            <p:cNvSpPr/>
            <p:nvPr/>
          </p:nvSpPr>
          <p:spPr>
            <a:xfrm>
              <a:off x="966910" y="5823290"/>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Armut</a:t>
              </a:r>
            </a:p>
          </p:txBody>
        </p:sp>
        <p:sp>
          <p:nvSpPr>
            <p:cNvPr id="1324" name="Abgerundetes Rechteck 1275">
              <a:extLst>
                <a:ext uri="{FF2B5EF4-FFF2-40B4-BE49-F238E27FC236}">
                  <a16:creationId xmlns:a16="http://schemas.microsoft.com/office/drawing/2014/main" id="{4A507D8A-049D-FD44-BB86-D9D1C1D53CB1}"/>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325" name="Abgerundetes Rechteck 1276">
              <a:extLst>
                <a:ext uri="{FF2B5EF4-FFF2-40B4-BE49-F238E27FC236}">
                  <a16:creationId xmlns:a16="http://schemas.microsoft.com/office/drawing/2014/main" id="{2A6D5551-5706-5642-BC38-B591FC1DF209}"/>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326" name="Textfeld orange">
            <a:extLst>
              <a:ext uri="{FF2B5EF4-FFF2-40B4-BE49-F238E27FC236}">
                <a16:creationId xmlns:a16="http://schemas.microsoft.com/office/drawing/2014/main" id="{B70805BC-35B9-F24D-AB81-89A708BEF94F}"/>
              </a:ext>
            </a:extLst>
          </p:cNvPr>
          <p:cNvGrpSpPr>
            <a:grpSpLocks/>
          </p:cNvGrpSpPr>
          <p:nvPr/>
        </p:nvGrpSpPr>
        <p:grpSpPr bwMode="auto">
          <a:xfrm>
            <a:off x="2293938" y="750888"/>
            <a:ext cx="2214562" cy="4410075"/>
            <a:chOff x="2293553" y="751318"/>
            <a:chExt cx="2215694" cy="4409182"/>
          </a:xfrm>
        </p:grpSpPr>
        <p:sp>
          <p:nvSpPr>
            <p:cNvPr id="1327" name="Abgerundetes Rechteck 1278">
              <a:extLst>
                <a:ext uri="{FF2B5EF4-FFF2-40B4-BE49-F238E27FC236}">
                  <a16:creationId xmlns:a16="http://schemas.microsoft.com/office/drawing/2014/main" id="{0B681ADE-B2E9-3742-97B1-E6514D579336}"/>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328" name="Abgerundetes Rechteck 1279">
              <a:extLst>
                <a:ext uri="{FF2B5EF4-FFF2-40B4-BE49-F238E27FC236}">
                  <a16:creationId xmlns:a16="http://schemas.microsoft.com/office/drawing/2014/main" id="{582F1B4F-144D-344B-8945-E4C167925889}"/>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329" name="Abgerundetes Rechteck 1280">
              <a:extLst>
                <a:ext uri="{FF2B5EF4-FFF2-40B4-BE49-F238E27FC236}">
                  <a16:creationId xmlns:a16="http://schemas.microsoft.com/office/drawing/2014/main" id="{EF289DA4-C03C-D741-8BDE-4D3FE3DE592F}"/>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1330" name="Abgerundetes Rechteck 1281">
              <a:extLst>
                <a:ext uri="{FF2B5EF4-FFF2-40B4-BE49-F238E27FC236}">
                  <a16:creationId xmlns:a16="http://schemas.microsoft.com/office/drawing/2014/main" id="{07D67CD3-6265-A443-BD77-CF3EB999363F}"/>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331" name="Abgerundetes Rechteck 1283">
              <a:extLst>
                <a:ext uri="{FF2B5EF4-FFF2-40B4-BE49-F238E27FC236}">
                  <a16:creationId xmlns:a16="http://schemas.microsoft.com/office/drawing/2014/main" id="{15352DCF-62D3-874A-ABE7-B6B7CCE1C1E4}"/>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332" name="Abgerundetes Rechteck 1284">
              <a:extLst>
                <a:ext uri="{FF2B5EF4-FFF2-40B4-BE49-F238E27FC236}">
                  <a16:creationId xmlns:a16="http://schemas.microsoft.com/office/drawing/2014/main" id="{1E4F4CC7-50AA-3640-B276-9842CA43F29E}"/>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33" name="Abgerundetes Rechteck 1285">
              <a:extLst>
                <a:ext uri="{FF2B5EF4-FFF2-40B4-BE49-F238E27FC236}">
                  <a16:creationId xmlns:a16="http://schemas.microsoft.com/office/drawing/2014/main" id="{4A627908-D379-924C-9B75-C3F807E7A02E}"/>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34" name="Abgerundetes Rechteck 1286">
              <a:extLst>
                <a:ext uri="{FF2B5EF4-FFF2-40B4-BE49-F238E27FC236}">
                  <a16:creationId xmlns:a16="http://schemas.microsoft.com/office/drawing/2014/main" id="{6ABE4D63-836C-C448-A1D6-2C1BE7DFC57F}"/>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sp>
          <p:nvSpPr>
            <p:cNvPr id="1335" name="Abgerundetes Rechteck 1287">
              <a:extLst>
                <a:ext uri="{FF2B5EF4-FFF2-40B4-BE49-F238E27FC236}">
                  <a16:creationId xmlns:a16="http://schemas.microsoft.com/office/drawing/2014/main" id="{90C47244-5CD0-6A40-8966-8A330D9049BE}"/>
                </a:ext>
              </a:extLst>
            </p:cNvPr>
            <p:cNvSpPr/>
            <p:nvPr/>
          </p:nvSpPr>
          <p:spPr>
            <a:xfrm>
              <a:off x="3501247" y="4872500"/>
              <a:ext cx="1008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nicht nachhaltiges</a:t>
              </a:r>
            </a:p>
            <a:p>
              <a:pPr eaLnBrk="1" hangingPunct="1">
                <a:defRPr/>
              </a:pPr>
              <a:r>
                <a:rPr lang="de-DE" sz="750" dirty="0">
                  <a:solidFill>
                    <a:srgbClr val="000000"/>
                  </a:solidFill>
                </a:rPr>
                <a:t>Wirtschaften</a:t>
              </a:r>
            </a:p>
          </p:txBody>
        </p:sp>
      </p:grpSp>
      <p:sp>
        <p:nvSpPr>
          <p:cNvPr id="1336" name="Abgerundetes Rechteck 1513">
            <a:extLst>
              <a:ext uri="{FF2B5EF4-FFF2-40B4-BE49-F238E27FC236}">
                <a16:creationId xmlns:a16="http://schemas.microsoft.com/office/drawing/2014/main" id="{9284660D-9398-1B4F-8E07-50843EFAA470}"/>
              </a:ext>
            </a:extLst>
          </p:cNvPr>
          <p:cNvSpPr/>
          <p:nvPr/>
        </p:nvSpPr>
        <p:spPr bwMode="auto">
          <a:xfrm>
            <a:off x="4811712" y="2211388"/>
            <a:ext cx="1079931" cy="288433"/>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B551688D-399E-BD4B-825C-E5BE852FC160}"/>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04DDAC7E-A767-F64D-87E7-6505A73166F0}"/>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AD003BD7-1612-6B42-8665-70C576399B90}"/>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7B1770E6-CDD6-114A-965E-B01BB433D6F8}"/>
              </a:ext>
            </a:extLst>
          </p:cNvPr>
          <p:cNvGrpSpPr/>
          <p:nvPr/>
        </p:nvGrpSpPr>
        <p:grpSpPr>
          <a:xfrm>
            <a:off x="352425" y="831850"/>
            <a:ext cx="4583113" cy="5162550"/>
            <a:chOff x="352425" y="831850"/>
            <a:chExt cx="4583113" cy="5162550"/>
          </a:xfrm>
        </p:grpSpPr>
        <p:sp>
          <p:nvSpPr>
            <p:cNvPr id="1266" name="Freeform 5563">
              <a:extLst>
                <a:ext uri="{FF2B5EF4-FFF2-40B4-BE49-F238E27FC236}">
                  <a16:creationId xmlns:a16="http://schemas.microsoft.com/office/drawing/2014/main" id="{719BDCFD-A541-484C-A981-0C27D2BE17EB}"/>
                </a:ext>
              </a:extLst>
            </p:cNvPr>
            <p:cNvSpPr>
              <a:spLocks/>
            </p:cNvSpPr>
            <p:nvPr/>
          </p:nvSpPr>
          <p:spPr bwMode="auto">
            <a:xfrm>
              <a:off x="352425" y="885825"/>
              <a:ext cx="3122613" cy="4108450"/>
            </a:xfrm>
            <a:custGeom>
              <a:avLst/>
              <a:gdLst>
                <a:gd name="T0" fmla="*/ 481013 w 1967"/>
                <a:gd name="T1" fmla="*/ 0 h 2565"/>
                <a:gd name="T2" fmla="*/ 0 w 1967"/>
                <a:gd name="T3" fmla="*/ 0 h 2565"/>
                <a:gd name="T4" fmla="*/ 0 w 1967"/>
                <a:gd name="T5" fmla="*/ 4071938 h 2565"/>
                <a:gd name="T6" fmla="*/ 3122613 w 1967"/>
                <a:gd name="T7" fmla="*/ 4071938 h 25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 h="2565">
                  <a:moveTo>
                    <a:pt x="303" y="0"/>
                  </a:moveTo>
                  <a:lnTo>
                    <a:pt x="0" y="0"/>
                  </a:lnTo>
                  <a:lnTo>
                    <a:pt x="0" y="2565"/>
                  </a:lnTo>
                  <a:lnTo>
                    <a:pt x="1967" y="2565"/>
                  </a:lnTo>
                </a:path>
              </a:pathLst>
            </a:custGeom>
            <a:noFill/>
            <a:ln w="12700">
              <a:solidFill>
                <a:srgbClr val="002060"/>
              </a:solidFill>
              <a:prstDash val="solid"/>
              <a:round/>
              <a:headEnd/>
              <a:tailEnd type="triangle" w="sm" len="med"/>
            </a:ln>
          </p:spPr>
          <p:txBody>
            <a:bodyPr/>
            <a:lstStyle/>
            <a:p>
              <a:pPr>
                <a:defRPr/>
              </a:pPr>
              <a:endParaRPr lang="de-DE"/>
            </a:p>
          </p:txBody>
        </p:sp>
        <p:sp>
          <p:nvSpPr>
            <p:cNvPr id="1267" name="Freihandform 1266">
              <a:extLst>
                <a:ext uri="{FF2B5EF4-FFF2-40B4-BE49-F238E27FC236}">
                  <a16:creationId xmlns:a16="http://schemas.microsoft.com/office/drawing/2014/main" id="{3CCAFDC7-F2C9-FF49-8ECF-BB3968EDF0DA}"/>
                </a:ext>
              </a:extLst>
            </p:cNvPr>
            <p:cNvSpPr/>
            <p:nvPr/>
          </p:nvSpPr>
          <p:spPr bwMode="auto">
            <a:xfrm>
              <a:off x="422275" y="953725"/>
              <a:ext cx="1916113" cy="2168525"/>
            </a:xfrm>
            <a:custGeom>
              <a:avLst/>
              <a:gdLst>
                <a:gd name="connsiteX0" fmla="*/ 410658 w 1916407"/>
                <a:gd name="connsiteY0" fmla="*/ 0 h 2168278"/>
                <a:gd name="connsiteX1" fmla="*/ 0 w 1916407"/>
                <a:gd name="connsiteY1" fmla="*/ 0 h 2168278"/>
                <a:gd name="connsiteX2" fmla="*/ 0 w 1916407"/>
                <a:gd name="connsiteY2" fmla="*/ 2168278 h 2168278"/>
                <a:gd name="connsiteX3" fmla="*/ 1916407 w 1916407"/>
                <a:gd name="connsiteY3" fmla="*/ 2168278 h 2168278"/>
              </a:gdLst>
              <a:ahLst/>
              <a:cxnLst>
                <a:cxn ang="0">
                  <a:pos x="connsiteX0" y="connsiteY0"/>
                </a:cxn>
                <a:cxn ang="0">
                  <a:pos x="connsiteX1" y="connsiteY1"/>
                </a:cxn>
                <a:cxn ang="0">
                  <a:pos x="connsiteX2" y="connsiteY2"/>
                </a:cxn>
                <a:cxn ang="0">
                  <a:pos x="connsiteX3" y="connsiteY3"/>
                </a:cxn>
              </a:cxnLst>
              <a:rect l="l" t="t" r="r" b="b"/>
              <a:pathLst>
                <a:path w="1916407" h="2168278">
                  <a:moveTo>
                    <a:pt x="410658" y="0"/>
                  </a:moveTo>
                  <a:lnTo>
                    <a:pt x="0" y="0"/>
                  </a:lnTo>
                  <a:lnTo>
                    <a:pt x="0" y="2168278"/>
                  </a:lnTo>
                  <a:lnTo>
                    <a:pt x="1916407" y="216827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8" name="Freihandform 1267">
              <a:extLst>
                <a:ext uri="{FF2B5EF4-FFF2-40B4-BE49-F238E27FC236}">
                  <a16:creationId xmlns:a16="http://schemas.microsoft.com/office/drawing/2014/main" id="{160C87BB-19E2-AC49-9757-D0AFF2C28CC8}"/>
                </a:ext>
              </a:extLst>
            </p:cNvPr>
            <p:cNvSpPr/>
            <p:nvPr/>
          </p:nvSpPr>
          <p:spPr bwMode="auto">
            <a:xfrm>
              <a:off x="1479793" y="831850"/>
              <a:ext cx="865188" cy="1489075"/>
            </a:xfrm>
            <a:custGeom>
              <a:avLst/>
              <a:gdLst>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Lst>
              <a:ahLst/>
              <a:cxnLst>
                <a:cxn ang="0">
                  <a:pos x="connsiteX0" y="connsiteY0"/>
                </a:cxn>
                <a:cxn ang="0">
                  <a:pos x="connsiteX1" y="connsiteY1"/>
                </a:cxn>
                <a:cxn ang="0">
                  <a:pos x="connsiteX2" y="connsiteY2"/>
                </a:cxn>
                <a:cxn ang="0">
                  <a:pos x="connsiteX3" y="connsiteY3"/>
                </a:cxn>
              </a:cxnLst>
              <a:rect l="l" t="t" r="r" b="b"/>
              <a:pathLst>
                <a:path w="865121" h="1489322">
                  <a:moveTo>
                    <a:pt x="0" y="0"/>
                  </a:moveTo>
                  <a:lnTo>
                    <a:pt x="487315" y="0"/>
                  </a:lnTo>
                  <a:lnTo>
                    <a:pt x="487315" y="1489322"/>
                  </a:lnTo>
                  <a:lnTo>
                    <a:pt x="865121" y="148932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9" name="Freihandform 1268">
              <a:extLst>
                <a:ext uri="{FF2B5EF4-FFF2-40B4-BE49-F238E27FC236}">
                  <a16:creationId xmlns:a16="http://schemas.microsoft.com/office/drawing/2014/main" id="{7F150462-E5F5-6945-8478-724220771ACB}"/>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0" name="Freihandform 1269">
              <a:extLst>
                <a:ext uri="{FF2B5EF4-FFF2-40B4-BE49-F238E27FC236}">
                  <a16:creationId xmlns:a16="http://schemas.microsoft.com/office/drawing/2014/main" id="{E30C3D2F-CECF-8740-A931-596B5D9229B9}"/>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1" name="Freihandform 1270">
              <a:extLst>
                <a:ext uri="{FF2B5EF4-FFF2-40B4-BE49-F238E27FC236}">
                  <a16:creationId xmlns:a16="http://schemas.microsoft.com/office/drawing/2014/main" id="{1B66E044-036F-364A-A430-EB07B4FDA6CB}"/>
                </a:ext>
              </a:extLst>
            </p:cNvPr>
            <p:cNvSpPr/>
            <p:nvPr/>
          </p:nvSpPr>
          <p:spPr bwMode="auto">
            <a:xfrm>
              <a:off x="592138" y="1806575"/>
              <a:ext cx="377825" cy="4140200"/>
            </a:xfrm>
            <a:custGeom>
              <a:avLst/>
              <a:gdLst>
                <a:gd name="connsiteX0" fmla="*/ 251870 w 377805"/>
                <a:gd name="connsiteY0" fmla="*/ 0 h 4139440"/>
                <a:gd name="connsiteX1" fmla="*/ 251870 w 377805"/>
                <a:gd name="connsiteY1" fmla="*/ 125936 h 4139440"/>
                <a:gd name="connsiteX2" fmla="*/ 0 w 377805"/>
                <a:gd name="connsiteY2" fmla="*/ 125936 h 4139440"/>
                <a:gd name="connsiteX3" fmla="*/ 0 w 377805"/>
                <a:gd name="connsiteY3" fmla="*/ 4139440 h 4139440"/>
                <a:gd name="connsiteX4" fmla="*/ 377805 w 377805"/>
                <a:gd name="connsiteY4" fmla="*/ 4139440 h 4139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805" h="4139440">
                  <a:moveTo>
                    <a:pt x="251870" y="0"/>
                  </a:moveTo>
                  <a:lnTo>
                    <a:pt x="251870" y="125936"/>
                  </a:lnTo>
                  <a:lnTo>
                    <a:pt x="0" y="125936"/>
                  </a:lnTo>
                  <a:lnTo>
                    <a:pt x="0" y="4139440"/>
                  </a:lnTo>
                  <a:lnTo>
                    <a:pt x="377805" y="41394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2" name="Freihandform 1271">
              <a:extLst>
                <a:ext uri="{FF2B5EF4-FFF2-40B4-BE49-F238E27FC236}">
                  <a16:creationId xmlns:a16="http://schemas.microsoft.com/office/drawing/2014/main" id="{0A2F032B-B5AA-9240-A394-EACCE432F675}"/>
                </a:ext>
              </a:extLst>
            </p:cNvPr>
            <p:cNvSpPr/>
            <p:nvPr/>
          </p:nvSpPr>
          <p:spPr bwMode="auto">
            <a:xfrm>
              <a:off x="1363663" y="4527550"/>
              <a:ext cx="1073150" cy="1374775"/>
            </a:xfrm>
            <a:custGeom>
              <a:avLst/>
              <a:gdLst>
                <a:gd name="connsiteX0" fmla="*/ 0 w 1073188"/>
                <a:gd name="connsiteY0" fmla="*/ 1374338 h 1374338"/>
                <a:gd name="connsiteX1" fmla="*/ 498266 w 1073188"/>
                <a:gd name="connsiteY1" fmla="*/ 1374338 h 1374338"/>
                <a:gd name="connsiteX2" fmla="*/ 498266 w 1073188"/>
                <a:gd name="connsiteY2" fmla="*/ 0 h 1374338"/>
                <a:gd name="connsiteX3" fmla="*/ 1073188 w 1073188"/>
                <a:gd name="connsiteY3" fmla="*/ 0 h 1374338"/>
              </a:gdLst>
              <a:ahLst/>
              <a:cxnLst>
                <a:cxn ang="0">
                  <a:pos x="connsiteX0" y="connsiteY0"/>
                </a:cxn>
                <a:cxn ang="0">
                  <a:pos x="connsiteX1" y="connsiteY1"/>
                </a:cxn>
                <a:cxn ang="0">
                  <a:pos x="connsiteX2" y="connsiteY2"/>
                </a:cxn>
                <a:cxn ang="0">
                  <a:pos x="connsiteX3" y="connsiteY3"/>
                </a:cxn>
              </a:cxnLst>
              <a:rect l="l" t="t" r="r" b="b"/>
              <a:pathLst>
                <a:path w="1073188" h="1374338">
                  <a:moveTo>
                    <a:pt x="0" y="1374338"/>
                  </a:moveTo>
                  <a:lnTo>
                    <a:pt x="498266" y="1374338"/>
                  </a:lnTo>
                  <a:lnTo>
                    <a:pt x="498266" y="0"/>
                  </a:lnTo>
                  <a:lnTo>
                    <a:pt x="10731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3D9E826F-6350-E449-902D-24EC56856236}"/>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4" name="Freihandform 1273">
              <a:extLst>
                <a:ext uri="{FF2B5EF4-FFF2-40B4-BE49-F238E27FC236}">
                  <a16:creationId xmlns:a16="http://schemas.microsoft.com/office/drawing/2014/main" id="{51380246-846A-0641-869B-B2F43F30AAAD}"/>
                </a:ext>
              </a:extLst>
            </p:cNvPr>
            <p:cNvSpPr/>
            <p:nvPr/>
          </p:nvSpPr>
          <p:spPr bwMode="auto">
            <a:xfrm>
              <a:off x="712788" y="2693988"/>
              <a:ext cx="355600" cy="3125787"/>
            </a:xfrm>
            <a:custGeom>
              <a:avLst/>
              <a:gdLst>
                <a:gd name="connsiteX0" fmla="*/ 355905 w 355905"/>
                <a:gd name="connsiteY0" fmla="*/ 3126481 h 3126481"/>
                <a:gd name="connsiteX1" fmla="*/ 355905 w 355905"/>
                <a:gd name="connsiteY1" fmla="*/ 2852709 h 3126481"/>
                <a:gd name="connsiteX2" fmla="*/ 0 w 355905"/>
                <a:gd name="connsiteY2" fmla="*/ 2852709 h 3126481"/>
                <a:gd name="connsiteX3" fmla="*/ 0 w 355905"/>
                <a:gd name="connsiteY3" fmla="*/ 0 h 3126481"/>
                <a:gd name="connsiteX4" fmla="*/ 164264 w 355905"/>
                <a:gd name="connsiteY4" fmla="*/ 0 h 312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905" h="3126481">
                  <a:moveTo>
                    <a:pt x="355905" y="3126481"/>
                  </a:moveTo>
                  <a:lnTo>
                    <a:pt x="355905" y="2852709"/>
                  </a:lnTo>
                  <a:lnTo>
                    <a:pt x="0" y="2852709"/>
                  </a:lnTo>
                  <a:lnTo>
                    <a:pt x="0" y="0"/>
                  </a:lnTo>
                  <a:lnTo>
                    <a:pt x="16426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5" name="Freihandform 1274">
              <a:extLst>
                <a:ext uri="{FF2B5EF4-FFF2-40B4-BE49-F238E27FC236}">
                  <a16:creationId xmlns:a16="http://schemas.microsoft.com/office/drawing/2014/main" id="{A547ECD3-99A4-F847-AD05-DDF8446BFDC4}"/>
                </a:ext>
              </a:extLst>
            </p:cNvPr>
            <p:cNvSpPr/>
            <p:nvPr/>
          </p:nvSpPr>
          <p:spPr bwMode="auto">
            <a:xfrm>
              <a:off x="1276350" y="4051300"/>
              <a:ext cx="290513" cy="1768475"/>
            </a:xfrm>
            <a:custGeom>
              <a:avLst/>
              <a:gdLst>
                <a:gd name="connsiteX0" fmla="*/ 0 w 290198"/>
                <a:gd name="connsiteY0" fmla="*/ 1768570 h 1768570"/>
                <a:gd name="connsiteX1" fmla="*/ 0 w 290198"/>
                <a:gd name="connsiteY1" fmla="*/ 1500273 h 1768570"/>
                <a:gd name="connsiteX2" fmla="*/ 290198 w 290198"/>
                <a:gd name="connsiteY2" fmla="*/ 1500273 h 1768570"/>
                <a:gd name="connsiteX3" fmla="*/ 290198 w 290198"/>
                <a:gd name="connsiteY3" fmla="*/ 0 h 1768570"/>
                <a:gd name="connsiteX4" fmla="*/ 98558 w 290198"/>
                <a:gd name="connsiteY4" fmla="*/ 0 h 1768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198" h="1768570">
                  <a:moveTo>
                    <a:pt x="0" y="1768570"/>
                  </a:moveTo>
                  <a:lnTo>
                    <a:pt x="0" y="1500273"/>
                  </a:lnTo>
                  <a:lnTo>
                    <a:pt x="290198" y="1500273"/>
                  </a:lnTo>
                  <a:lnTo>
                    <a:pt x="290198" y="0"/>
                  </a:lnTo>
                  <a:lnTo>
                    <a:pt x="9855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7BFECE1A-F2EA-7441-98E5-DCEC518BD650}"/>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7" name="Freihandform 1276">
              <a:extLst>
                <a:ext uri="{FF2B5EF4-FFF2-40B4-BE49-F238E27FC236}">
                  <a16:creationId xmlns:a16="http://schemas.microsoft.com/office/drawing/2014/main" id="{4186D07B-EDB0-E240-8FB3-603DC80081CB}"/>
                </a:ext>
              </a:extLst>
            </p:cNvPr>
            <p:cNvSpPr/>
            <p:nvPr/>
          </p:nvSpPr>
          <p:spPr bwMode="auto">
            <a:xfrm>
              <a:off x="657225" y="2233613"/>
              <a:ext cx="306388" cy="3641725"/>
            </a:xfrm>
            <a:custGeom>
              <a:avLst/>
              <a:gdLst>
                <a:gd name="connsiteX0" fmla="*/ 306625 w 306625"/>
                <a:gd name="connsiteY0" fmla="*/ 3641174 h 3641174"/>
                <a:gd name="connsiteX1" fmla="*/ 0 w 306625"/>
                <a:gd name="connsiteY1" fmla="*/ 3641174 h 3641174"/>
                <a:gd name="connsiteX2" fmla="*/ 0 w 306625"/>
                <a:gd name="connsiteY2" fmla="*/ 0 h 3641174"/>
                <a:gd name="connsiteX3" fmla="*/ 213542 w 306625"/>
                <a:gd name="connsiteY3" fmla="*/ 0 h 3641174"/>
              </a:gdLst>
              <a:ahLst/>
              <a:cxnLst>
                <a:cxn ang="0">
                  <a:pos x="connsiteX0" y="connsiteY0"/>
                </a:cxn>
                <a:cxn ang="0">
                  <a:pos x="connsiteX1" y="connsiteY1"/>
                </a:cxn>
                <a:cxn ang="0">
                  <a:pos x="connsiteX2" y="connsiteY2"/>
                </a:cxn>
                <a:cxn ang="0">
                  <a:pos x="connsiteX3" y="connsiteY3"/>
                </a:cxn>
              </a:cxnLst>
              <a:rect l="l" t="t" r="r" b="b"/>
              <a:pathLst>
                <a:path w="306625" h="3641174">
                  <a:moveTo>
                    <a:pt x="306625" y="3641174"/>
                  </a:moveTo>
                  <a:lnTo>
                    <a:pt x="0" y="3641174"/>
                  </a:lnTo>
                  <a:lnTo>
                    <a:pt x="0" y="0"/>
                  </a:lnTo>
                  <a:lnTo>
                    <a:pt x="2135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8" name="Freihandform 1277">
              <a:extLst>
                <a:ext uri="{FF2B5EF4-FFF2-40B4-BE49-F238E27FC236}">
                  <a16:creationId xmlns:a16="http://schemas.microsoft.com/office/drawing/2014/main" id="{111DE1F2-9A5C-204D-B847-B9630D860767}"/>
                </a:ext>
              </a:extLst>
            </p:cNvPr>
            <p:cNvSpPr/>
            <p:nvPr/>
          </p:nvSpPr>
          <p:spPr bwMode="auto">
            <a:xfrm>
              <a:off x="1139825" y="5453063"/>
              <a:ext cx="0" cy="361950"/>
            </a:xfrm>
            <a:custGeom>
              <a:avLst/>
              <a:gdLst>
                <a:gd name="connsiteX0" fmla="*/ 0 w 0"/>
                <a:gd name="connsiteY0" fmla="*/ 361380 h 361380"/>
                <a:gd name="connsiteX1" fmla="*/ 0 w 0"/>
                <a:gd name="connsiteY1" fmla="*/ 0 h 361380"/>
              </a:gdLst>
              <a:ahLst/>
              <a:cxnLst>
                <a:cxn ang="0">
                  <a:pos x="connsiteX0" y="connsiteY0"/>
                </a:cxn>
                <a:cxn ang="0">
                  <a:pos x="connsiteX1" y="connsiteY1"/>
                </a:cxn>
              </a:cxnLst>
              <a:rect l="l" t="t" r="r" b="b"/>
              <a:pathLst>
                <a:path h="361380">
                  <a:moveTo>
                    <a:pt x="0" y="36138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9" name="Freihandform 1278">
              <a:extLst>
                <a:ext uri="{FF2B5EF4-FFF2-40B4-BE49-F238E27FC236}">
                  <a16:creationId xmlns:a16="http://schemas.microsoft.com/office/drawing/2014/main" id="{74367FFE-B2CB-AC4B-97BB-47D695DE7495}"/>
                </a:ext>
              </a:extLst>
            </p:cNvPr>
            <p:cNvSpPr/>
            <p:nvPr/>
          </p:nvSpPr>
          <p:spPr bwMode="auto">
            <a:xfrm>
              <a:off x="1457325" y="5289550"/>
              <a:ext cx="1028700" cy="601663"/>
            </a:xfrm>
            <a:custGeom>
              <a:avLst/>
              <a:gdLst>
                <a:gd name="connsiteX0" fmla="*/ 0 w 1029385"/>
                <a:gd name="connsiteY0" fmla="*/ 0 h 602299"/>
                <a:gd name="connsiteX1" fmla="*/ 678956 w 1029385"/>
                <a:gd name="connsiteY1" fmla="*/ 0 h 602299"/>
                <a:gd name="connsiteX2" fmla="*/ 678956 w 1029385"/>
                <a:gd name="connsiteY2" fmla="*/ 602299 h 602299"/>
                <a:gd name="connsiteX3" fmla="*/ 1029385 w 1029385"/>
                <a:gd name="connsiteY3" fmla="*/ 602299 h 602299"/>
              </a:gdLst>
              <a:ahLst/>
              <a:cxnLst>
                <a:cxn ang="0">
                  <a:pos x="connsiteX0" y="connsiteY0"/>
                </a:cxn>
                <a:cxn ang="0">
                  <a:pos x="connsiteX1" y="connsiteY1"/>
                </a:cxn>
                <a:cxn ang="0">
                  <a:pos x="connsiteX2" y="connsiteY2"/>
                </a:cxn>
                <a:cxn ang="0">
                  <a:pos x="connsiteX3" y="connsiteY3"/>
                </a:cxn>
              </a:cxnLst>
              <a:rect l="l" t="t" r="r" b="b"/>
              <a:pathLst>
                <a:path w="1029385" h="602299">
                  <a:moveTo>
                    <a:pt x="0" y="0"/>
                  </a:moveTo>
                  <a:lnTo>
                    <a:pt x="678956" y="0"/>
                  </a:lnTo>
                  <a:lnTo>
                    <a:pt x="678956" y="602299"/>
                  </a:lnTo>
                  <a:lnTo>
                    <a:pt x="1029385" y="60229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0" name="Freihandform 1279">
              <a:extLst>
                <a:ext uri="{FF2B5EF4-FFF2-40B4-BE49-F238E27FC236}">
                  <a16:creationId xmlns:a16="http://schemas.microsoft.com/office/drawing/2014/main" id="{CF61DAFB-3729-6F47-A3F3-0229F3C809D4}"/>
                </a:ext>
              </a:extLst>
            </p:cNvPr>
            <p:cNvSpPr/>
            <p:nvPr/>
          </p:nvSpPr>
          <p:spPr bwMode="auto">
            <a:xfrm>
              <a:off x="1216025" y="5448300"/>
              <a:ext cx="0" cy="366713"/>
            </a:xfrm>
            <a:custGeom>
              <a:avLst/>
              <a:gdLst>
                <a:gd name="connsiteX0" fmla="*/ 0 w 0"/>
                <a:gd name="connsiteY0" fmla="*/ 0 h 366855"/>
                <a:gd name="connsiteX1" fmla="*/ 0 w 0"/>
                <a:gd name="connsiteY1" fmla="*/ 366855 h 366855"/>
              </a:gdLst>
              <a:ahLst/>
              <a:cxnLst>
                <a:cxn ang="0">
                  <a:pos x="connsiteX0" y="connsiteY0"/>
                </a:cxn>
                <a:cxn ang="0">
                  <a:pos x="connsiteX1" y="connsiteY1"/>
                </a:cxn>
              </a:cxnLst>
              <a:rect l="l" t="t" r="r" b="b"/>
              <a:pathLst>
                <a:path h="366855">
                  <a:moveTo>
                    <a:pt x="0" y="0"/>
                  </a:moveTo>
                  <a:lnTo>
                    <a:pt x="0" y="36685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1" name="Freihandform 1280">
              <a:extLst>
                <a:ext uri="{FF2B5EF4-FFF2-40B4-BE49-F238E27FC236}">
                  <a16:creationId xmlns:a16="http://schemas.microsoft.com/office/drawing/2014/main" id="{D3AA8DAF-8C83-4A48-B9B1-F8DECEEE4AF6}"/>
                </a:ext>
              </a:extLst>
            </p:cNvPr>
            <p:cNvSpPr/>
            <p:nvPr/>
          </p:nvSpPr>
          <p:spPr bwMode="auto">
            <a:xfrm>
              <a:off x="1374775" y="5218113"/>
              <a:ext cx="1050925" cy="728662"/>
            </a:xfrm>
            <a:custGeom>
              <a:avLst/>
              <a:gdLst>
                <a:gd name="connsiteX0" fmla="*/ 0 w 1051286"/>
                <a:gd name="connsiteY0" fmla="*/ 728235 h 728235"/>
                <a:gd name="connsiteX1" fmla="*/ 558496 w 1051286"/>
                <a:gd name="connsiteY1" fmla="*/ 728235 h 728235"/>
                <a:gd name="connsiteX2" fmla="*/ 558496 w 1051286"/>
                <a:gd name="connsiteY2" fmla="*/ 0 h 728235"/>
                <a:gd name="connsiteX3" fmla="*/ 1051286 w 1051286"/>
                <a:gd name="connsiteY3" fmla="*/ 0 h 728235"/>
              </a:gdLst>
              <a:ahLst/>
              <a:cxnLst>
                <a:cxn ang="0">
                  <a:pos x="connsiteX0" y="connsiteY0"/>
                </a:cxn>
                <a:cxn ang="0">
                  <a:pos x="connsiteX1" y="connsiteY1"/>
                </a:cxn>
                <a:cxn ang="0">
                  <a:pos x="connsiteX2" y="connsiteY2"/>
                </a:cxn>
                <a:cxn ang="0">
                  <a:pos x="connsiteX3" y="connsiteY3"/>
                </a:cxn>
              </a:cxnLst>
              <a:rect l="l" t="t" r="r" b="b"/>
              <a:pathLst>
                <a:path w="1051286" h="728235">
                  <a:moveTo>
                    <a:pt x="0" y="728235"/>
                  </a:moveTo>
                  <a:lnTo>
                    <a:pt x="558496" y="728235"/>
                  </a:lnTo>
                  <a:lnTo>
                    <a:pt x="558496" y="0"/>
                  </a:lnTo>
                  <a:lnTo>
                    <a:pt x="105128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2" name="Freihandform 1281">
              <a:extLst>
                <a:ext uri="{FF2B5EF4-FFF2-40B4-BE49-F238E27FC236}">
                  <a16:creationId xmlns:a16="http://schemas.microsoft.com/office/drawing/2014/main" id="{9DB5F664-3D4E-9C46-8F50-D50B55CFAA05}"/>
                </a:ext>
              </a:extLst>
            </p:cNvPr>
            <p:cNvSpPr/>
            <p:nvPr/>
          </p:nvSpPr>
          <p:spPr bwMode="auto">
            <a:xfrm>
              <a:off x="1374775" y="5994400"/>
              <a:ext cx="1112838" cy="0"/>
            </a:xfrm>
            <a:custGeom>
              <a:avLst/>
              <a:gdLst>
                <a:gd name="connsiteX0" fmla="*/ 0 w 1113002"/>
                <a:gd name="connsiteY0" fmla="*/ 0 h 0"/>
                <a:gd name="connsiteX1" fmla="*/ 1113002 w 1113002"/>
                <a:gd name="connsiteY1" fmla="*/ 0 h 0"/>
              </a:gdLst>
              <a:ahLst/>
              <a:cxnLst>
                <a:cxn ang="0">
                  <a:pos x="connsiteX0" y="connsiteY0"/>
                </a:cxn>
                <a:cxn ang="0">
                  <a:pos x="connsiteX1" y="connsiteY1"/>
                </a:cxn>
              </a:cxnLst>
              <a:rect l="l" t="t" r="r" b="b"/>
              <a:pathLst>
                <a:path w="1113002">
                  <a:moveTo>
                    <a:pt x="0" y="0"/>
                  </a:moveTo>
                  <a:lnTo>
                    <a:pt x="111300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3" name="Freihandform 1282">
              <a:extLst>
                <a:ext uri="{FF2B5EF4-FFF2-40B4-BE49-F238E27FC236}">
                  <a16:creationId xmlns:a16="http://schemas.microsoft.com/office/drawing/2014/main" id="{50761DE7-74A7-4941-8B2E-D19583D8F654}"/>
                </a:ext>
              </a:extLst>
            </p:cNvPr>
            <p:cNvSpPr/>
            <p:nvPr/>
          </p:nvSpPr>
          <p:spPr bwMode="auto">
            <a:xfrm>
              <a:off x="1457325" y="5357813"/>
              <a:ext cx="1025525" cy="579437"/>
            </a:xfrm>
            <a:custGeom>
              <a:avLst/>
              <a:gdLst>
                <a:gd name="connsiteX0" fmla="*/ 1026114 w 1026114"/>
                <a:gd name="connsiteY0" fmla="*/ 579258 h 579258"/>
                <a:gd name="connsiteX1" fmla="*/ 599946 w 1026114"/>
                <a:gd name="connsiteY1" fmla="*/ 579258 h 579258"/>
                <a:gd name="connsiteX2" fmla="*/ 599946 w 1026114"/>
                <a:gd name="connsiteY2" fmla="*/ 0 h 579258"/>
                <a:gd name="connsiteX3" fmla="*/ 0 w 1026114"/>
                <a:gd name="connsiteY3" fmla="*/ 0 h 579258"/>
              </a:gdLst>
              <a:ahLst/>
              <a:cxnLst>
                <a:cxn ang="0">
                  <a:pos x="connsiteX0" y="connsiteY0"/>
                </a:cxn>
                <a:cxn ang="0">
                  <a:pos x="connsiteX1" y="connsiteY1"/>
                </a:cxn>
                <a:cxn ang="0">
                  <a:pos x="connsiteX2" y="connsiteY2"/>
                </a:cxn>
                <a:cxn ang="0">
                  <a:pos x="connsiteX3" y="connsiteY3"/>
                </a:cxn>
              </a:cxnLst>
              <a:rect l="l" t="t" r="r" b="b"/>
              <a:pathLst>
                <a:path w="1026114" h="579258">
                  <a:moveTo>
                    <a:pt x="1026114" y="579258"/>
                  </a:moveTo>
                  <a:lnTo>
                    <a:pt x="599946" y="579258"/>
                  </a:lnTo>
                  <a:lnTo>
                    <a:pt x="5999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4" name="Freihandform 1283">
              <a:extLst>
                <a:ext uri="{FF2B5EF4-FFF2-40B4-BE49-F238E27FC236}">
                  <a16:creationId xmlns:a16="http://schemas.microsoft.com/office/drawing/2014/main" id="{89FBE753-47F8-FD4E-84C0-F41E8E220323}"/>
                </a:ext>
              </a:extLst>
            </p:cNvPr>
            <p:cNvSpPr/>
            <p:nvPr/>
          </p:nvSpPr>
          <p:spPr bwMode="auto">
            <a:xfrm>
              <a:off x="2660650" y="5365750"/>
              <a:ext cx="0" cy="455613"/>
            </a:xfrm>
            <a:custGeom>
              <a:avLst/>
              <a:gdLst>
                <a:gd name="connsiteX0" fmla="*/ 0 w 0"/>
                <a:gd name="connsiteY0" fmla="*/ 455131 h 455131"/>
                <a:gd name="connsiteX1" fmla="*/ 0 w 0"/>
                <a:gd name="connsiteY1" fmla="*/ 0 h 455131"/>
              </a:gdLst>
              <a:ahLst/>
              <a:cxnLst>
                <a:cxn ang="0">
                  <a:pos x="connsiteX0" y="connsiteY0"/>
                </a:cxn>
                <a:cxn ang="0">
                  <a:pos x="connsiteX1" y="connsiteY1"/>
                </a:cxn>
              </a:cxnLst>
              <a:rect l="l" t="t" r="r" b="b"/>
              <a:pathLst>
                <a:path h="455131">
                  <a:moveTo>
                    <a:pt x="0" y="455131"/>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5" name="Freihandform 1284">
              <a:extLst>
                <a:ext uri="{FF2B5EF4-FFF2-40B4-BE49-F238E27FC236}">
                  <a16:creationId xmlns:a16="http://schemas.microsoft.com/office/drawing/2014/main" id="{263B8AEE-26C4-634B-ADD5-88F83E504716}"/>
                </a:ext>
              </a:extLst>
            </p:cNvPr>
            <p:cNvSpPr/>
            <p:nvPr/>
          </p:nvSpPr>
          <p:spPr bwMode="auto">
            <a:xfrm>
              <a:off x="2709863" y="5362575"/>
              <a:ext cx="0" cy="458788"/>
            </a:xfrm>
            <a:custGeom>
              <a:avLst/>
              <a:gdLst>
                <a:gd name="connsiteX0" fmla="*/ 0 w 0"/>
                <a:gd name="connsiteY0" fmla="*/ 0 h 459269"/>
                <a:gd name="connsiteX1" fmla="*/ 0 w 0"/>
                <a:gd name="connsiteY1" fmla="*/ 459269 h 459269"/>
              </a:gdLst>
              <a:ahLst/>
              <a:cxnLst>
                <a:cxn ang="0">
                  <a:pos x="connsiteX0" y="connsiteY0"/>
                </a:cxn>
                <a:cxn ang="0">
                  <a:pos x="connsiteX1" y="connsiteY1"/>
                </a:cxn>
              </a:cxnLst>
              <a:rect l="l" t="t" r="r" b="b"/>
              <a:pathLst>
                <a:path h="459269">
                  <a:moveTo>
                    <a:pt x="0" y="0"/>
                  </a:moveTo>
                  <a:lnTo>
                    <a:pt x="0" y="45926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6" name="Freihandform 1285">
              <a:extLst>
                <a:ext uri="{FF2B5EF4-FFF2-40B4-BE49-F238E27FC236}">
                  <a16:creationId xmlns:a16="http://schemas.microsoft.com/office/drawing/2014/main" id="{A1C14497-5416-5A49-929B-770B534DE9B0}"/>
                </a:ext>
              </a:extLst>
            </p:cNvPr>
            <p:cNvSpPr/>
            <p:nvPr/>
          </p:nvSpPr>
          <p:spPr bwMode="auto">
            <a:xfrm>
              <a:off x="1163638" y="2817813"/>
              <a:ext cx="463550" cy="1803400"/>
            </a:xfrm>
            <a:custGeom>
              <a:avLst/>
              <a:gdLst>
                <a:gd name="connsiteX0" fmla="*/ 252391 w 463407"/>
                <a:gd name="connsiteY0" fmla="*/ 1799837 h 1803975"/>
                <a:gd name="connsiteX1" fmla="*/ 463407 w 463407"/>
                <a:gd name="connsiteY1" fmla="*/ 1803975 h 1803975"/>
                <a:gd name="connsiteX2" fmla="*/ 463407 w 463407"/>
                <a:gd name="connsiteY2" fmla="*/ 82751 h 1803975"/>
                <a:gd name="connsiteX3" fmla="*/ 0 w 463407"/>
                <a:gd name="connsiteY3" fmla="*/ 82751 h 1803975"/>
                <a:gd name="connsiteX4" fmla="*/ 0 w 463407"/>
                <a:gd name="connsiteY4" fmla="*/ 0 h 1803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407" h="1803975">
                  <a:moveTo>
                    <a:pt x="252391" y="1799837"/>
                  </a:moveTo>
                  <a:lnTo>
                    <a:pt x="463407" y="1803975"/>
                  </a:lnTo>
                  <a:lnTo>
                    <a:pt x="463407" y="82751"/>
                  </a:lnTo>
                  <a:lnTo>
                    <a:pt x="0" y="82751"/>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7" name="Freihandform 1286">
              <a:extLst>
                <a:ext uri="{FF2B5EF4-FFF2-40B4-BE49-F238E27FC236}">
                  <a16:creationId xmlns:a16="http://schemas.microsoft.com/office/drawing/2014/main" id="{3E281817-747E-6A42-AEB1-534A2F7200B1}"/>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8" name="Freihandform 1287">
              <a:extLst>
                <a:ext uri="{FF2B5EF4-FFF2-40B4-BE49-F238E27FC236}">
                  <a16:creationId xmlns:a16="http://schemas.microsoft.com/office/drawing/2014/main" id="{44207BF5-4F18-1948-B933-D672097BEEA1}"/>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9" name="Freihandform 1288">
              <a:extLst>
                <a:ext uri="{FF2B5EF4-FFF2-40B4-BE49-F238E27FC236}">
                  <a16:creationId xmlns:a16="http://schemas.microsoft.com/office/drawing/2014/main" id="{A14173FE-B636-C545-AEAA-BBA006DCDBCB}"/>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0" name="Freihandform 1289">
              <a:extLst>
                <a:ext uri="{FF2B5EF4-FFF2-40B4-BE49-F238E27FC236}">
                  <a16:creationId xmlns:a16="http://schemas.microsoft.com/office/drawing/2014/main" id="{55381E3F-9DF9-D540-BC67-90B221BB5CB6}"/>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1" name="Freihandform 1290">
              <a:extLst>
                <a:ext uri="{FF2B5EF4-FFF2-40B4-BE49-F238E27FC236}">
                  <a16:creationId xmlns:a16="http://schemas.microsoft.com/office/drawing/2014/main" id="{7DDD07D5-D92A-D347-91DE-D3F744E69580}"/>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2" name="Freihandform 1291">
              <a:extLst>
                <a:ext uri="{FF2B5EF4-FFF2-40B4-BE49-F238E27FC236}">
                  <a16:creationId xmlns:a16="http://schemas.microsoft.com/office/drawing/2014/main" id="{892D0230-3BA1-0942-8051-FDBD80C61D49}"/>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3" name="Freihandform 1292">
              <a:extLst>
                <a:ext uri="{FF2B5EF4-FFF2-40B4-BE49-F238E27FC236}">
                  <a16:creationId xmlns:a16="http://schemas.microsoft.com/office/drawing/2014/main" id="{27655785-8F69-BC45-8F69-93C2211C699A}"/>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4" name="Freihandform 1293">
              <a:extLst>
                <a:ext uri="{FF2B5EF4-FFF2-40B4-BE49-F238E27FC236}">
                  <a16:creationId xmlns:a16="http://schemas.microsoft.com/office/drawing/2014/main" id="{232E404A-E80F-8046-8C2D-942AE354F4A8}"/>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5" name="Freihandform 1294">
              <a:extLst>
                <a:ext uri="{FF2B5EF4-FFF2-40B4-BE49-F238E27FC236}">
                  <a16:creationId xmlns:a16="http://schemas.microsoft.com/office/drawing/2014/main" id="{E3FED75B-28EE-0D46-9780-2A94A72414D4}"/>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6" name="Freihandform 1295">
              <a:extLst>
                <a:ext uri="{FF2B5EF4-FFF2-40B4-BE49-F238E27FC236}">
                  <a16:creationId xmlns:a16="http://schemas.microsoft.com/office/drawing/2014/main" id="{9AF55D81-8FE4-4D40-85A5-D8B9FA787C89}"/>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7" name="Freihandform 1296">
              <a:extLst>
                <a:ext uri="{FF2B5EF4-FFF2-40B4-BE49-F238E27FC236}">
                  <a16:creationId xmlns:a16="http://schemas.microsoft.com/office/drawing/2014/main" id="{678C61BE-A933-E54D-B8F8-D3407768318F}"/>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8" name="Freihandform 1297">
              <a:extLst>
                <a:ext uri="{FF2B5EF4-FFF2-40B4-BE49-F238E27FC236}">
                  <a16:creationId xmlns:a16="http://schemas.microsoft.com/office/drawing/2014/main" id="{20537100-7ADF-1F49-AB6F-84FA9407AA8C}"/>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9" name="Freihandform 1298">
              <a:extLst>
                <a:ext uri="{FF2B5EF4-FFF2-40B4-BE49-F238E27FC236}">
                  <a16:creationId xmlns:a16="http://schemas.microsoft.com/office/drawing/2014/main" id="{EC75391C-65EF-784E-8439-D6EA53C4E5A9}"/>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0" name="Freihandform 1299">
              <a:extLst>
                <a:ext uri="{FF2B5EF4-FFF2-40B4-BE49-F238E27FC236}">
                  <a16:creationId xmlns:a16="http://schemas.microsoft.com/office/drawing/2014/main" id="{D187B74D-64A8-6B40-BDD0-A66B5D96549E}"/>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1" name="Freihandform 1300">
              <a:extLst>
                <a:ext uri="{FF2B5EF4-FFF2-40B4-BE49-F238E27FC236}">
                  <a16:creationId xmlns:a16="http://schemas.microsoft.com/office/drawing/2014/main" id="{8130A4F8-26F4-8641-BDCC-058ECB0E3E3B}"/>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2" name="Freihandform 1301">
              <a:extLst>
                <a:ext uri="{FF2B5EF4-FFF2-40B4-BE49-F238E27FC236}">
                  <a16:creationId xmlns:a16="http://schemas.microsoft.com/office/drawing/2014/main" id="{FB46E4D3-66EF-6941-9B74-1A5A12519287}"/>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3" name="Freihandform 1302">
              <a:extLst>
                <a:ext uri="{FF2B5EF4-FFF2-40B4-BE49-F238E27FC236}">
                  <a16:creationId xmlns:a16="http://schemas.microsoft.com/office/drawing/2014/main" id="{11A80C46-9623-4E48-826B-83E5991CFDD0}"/>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304" name="Freihandform 1303">
              <a:extLst>
                <a:ext uri="{FF2B5EF4-FFF2-40B4-BE49-F238E27FC236}">
                  <a16:creationId xmlns:a16="http://schemas.microsoft.com/office/drawing/2014/main" id="{324A6C0F-AF37-A640-9486-97B756BB2EAF}"/>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5" name="Freihandform 1304">
              <a:extLst>
                <a:ext uri="{FF2B5EF4-FFF2-40B4-BE49-F238E27FC236}">
                  <a16:creationId xmlns:a16="http://schemas.microsoft.com/office/drawing/2014/main" id="{395C4422-11D0-EF4F-8300-6282E4FDB0F8}"/>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6" name="Freihandform 1305">
              <a:extLst>
                <a:ext uri="{FF2B5EF4-FFF2-40B4-BE49-F238E27FC236}">
                  <a16:creationId xmlns:a16="http://schemas.microsoft.com/office/drawing/2014/main" id="{AB9C2A91-0D03-5A4C-9895-7A79AC20FC61}"/>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7" name="Freihandform 1306">
              <a:extLst>
                <a:ext uri="{FF2B5EF4-FFF2-40B4-BE49-F238E27FC236}">
                  <a16:creationId xmlns:a16="http://schemas.microsoft.com/office/drawing/2014/main" id="{4B96E74F-B7E8-7C47-BE2E-9C513CACF479}"/>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8" name="Freihandform 1307">
              <a:extLst>
                <a:ext uri="{FF2B5EF4-FFF2-40B4-BE49-F238E27FC236}">
                  <a16:creationId xmlns:a16="http://schemas.microsoft.com/office/drawing/2014/main" id="{45B92025-E0DC-DC4E-92E2-16EE25419ED8}"/>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9" name="Freihandform 1308">
              <a:extLst>
                <a:ext uri="{FF2B5EF4-FFF2-40B4-BE49-F238E27FC236}">
                  <a16:creationId xmlns:a16="http://schemas.microsoft.com/office/drawing/2014/main" id="{2ADFB032-4C5E-7D4A-98FC-AE867A872F06}"/>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0" name="Freihandform 1309">
              <a:extLst>
                <a:ext uri="{FF2B5EF4-FFF2-40B4-BE49-F238E27FC236}">
                  <a16:creationId xmlns:a16="http://schemas.microsoft.com/office/drawing/2014/main" id="{A704B1F4-E88F-2E45-B759-8C597D90F395}"/>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1" name="Freihandform 1310">
              <a:extLst>
                <a:ext uri="{FF2B5EF4-FFF2-40B4-BE49-F238E27FC236}">
                  <a16:creationId xmlns:a16="http://schemas.microsoft.com/office/drawing/2014/main" id="{75389394-085F-1642-A414-C0A64806291C}"/>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pSp>
      <p:grpSp>
        <p:nvGrpSpPr>
          <p:cNvPr id="1318" name="Textfeld gelb">
            <a:extLst>
              <a:ext uri="{FF2B5EF4-FFF2-40B4-BE49-F238E27FC236}">
                <a16:creationId xmlns:a16="http://schemas.microsoft.com/office/drawing/2014/main" id="{05F210D3-3058-EB40-9631-78F829EBC995}"/>
              </a:ext>
            </a:extLst>
          </p:cNvPr>
          <p:cNvGrpSpPr>
            <a:grpSpLocks/>
          </p:cNvGrpSpPr>
          <p:nvPr/>
        </p:nvGrpSpPr>
        <p:grpSpPr bwMode="auto">
          <a:xfrm>
            <a:off x="701675" y="750888"/>
            <a:ext cx="2389188" cy="5287962"/>
            <a:chOff x="701675" y="751318"/>
            <a:chExt cx="2389775" cy="5287972"/>
          </a:xfrm>
        </p:grpSpPr>
        <p:sp>
          <p:nvSpPr>
            <p:cNvPr id="1319" name="Abgerundetes Rechteck 2">
              <a:extLst>
                <a:ext uri="{FF2B5EF4-FFF2-40B4-BE49-F238E27FC236}">
                  <a16:creationId xmlns:a16="http://schemas.microsoft.com/office/drawing/2014/main" id="{AD6779CF-9026-7449-A418-91AE87CF9A09}"/>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1320" name="Abgerundetes Rechteck 1264">
              <a:extLst>
                <a:ext uri="{FF2B5EF4-FFF2-40B4-BE49-F238E27FC236}">
                  <a16:creationId xmlns:a16="http://schemas.microsoft.com/office/drawing/2014/main" id="{914A5530-FF79-B643-8554-A2CF20E86C93}"/>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321" name="Abgerundetes Rechteck 1266">
              <a:extLst>
                <a:ext uri="{FF2B5EF4-FFF2-40B4-BE49-F238E27FC236}">
                  <a16:creationId xmlns:a16="http://schemas.microsoft.com/office/drawing/2014/main" id="{85390F2B-A38D-2643-9813-911EF1921166}"/>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322" name="Abgerundetes Rechteck 1267">
              <a:extLst>
                <a:ext uri="{FF2B5EF4-FFF2-40B4-BE49-F238E27FC236}">
                  <a16:creationId xmlns:a16="http://schemas.microsoft.com/office/drawing/2014/main" id="{54B9997B-05CD-E542-B3B7-C5CC983F52BC}"/>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323" name="Abgerundetes Rechteck 1268">
              <a:extLst>
                <a:ext uri="{FF2B5EF4-FFF2-40B4-BE49-F238E27FC236}">
                  <a16:creationId xmlns:a16="http://schemas.microsoft.com/office/drawing/2014/main" id="{94A2C65F-FB59-AD4B-9127-3D8B07BF906A}"/>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324" name="Abgerundetes Rechteck 1269">
              <a:extLst>
                <a:ext uri="{FF2B5EF4-FFF2-40B4-BE49-F238E27FC236}">
                  <a16:creationId xmlns:a16="http://schemas.microsoft.com/office/drawing/2014/main" id="{C44FBFDA-12D9-4A44-B1BA-3EA586DE483F}"/>
                </a:ext>
              </a:extLst>
            </p:cNvPr>
            <p:cNvSpPr/>
            <p:nvPr/>
          </p:nvSpPr>
          <p:spPr>
            <a:xfrm>
              <a:off x="966910" y="3944838"/>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Slums</a:t>
              </a:r>
            </a:p>
          </p:txBody>
        </p:sp>
        <p:sp>
          <p:nvSpPr>
            <p:cNvPr id="1325" name="Abgerundetes Rechteck 1270">
              <a:extLst>
                <a:ext uri="{FF2B5EF4-FFF2-40B4-BE49-F238E27FC236}">
                  <a16:creationId xmlns:a16="http://schemas.microsoft.com/office/drawing/2014/main" id="{DA4F962F-F23F-AF4F-A087-DAB1C20CAEF8}"/>
                </a:ext>
              </a:extLst>
            </p:cNvPr>
            <p:cNvSpPr/>
            <p:nvPr/>
          </p:nvSpPr>
          <p:spPr>
            <a:xfrm>
              <a:off x="930910" y="4547063"/>
              <a:ext cx="46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Umwelt-</a:t>
              </a:r>
            </a:p>
            <a:p>
              <a:pPr eaLnBrk="1" hangingPunct="1">
                <a:defRPr/>
              </a:pPr>
              <a:r>
                <a:rPr lang="de-DE" sz="750" dirty="0">
                  <a:solidFill>
                    <a:srgbClr val="000000"/>
                  </a:solidFill>
                </a:rPr>
                <a:t>flucht</a:t>
              </a:r>
            </a:p>
          </p:txBody>
        </p:sp>
        <p:sp>
          <p:nvSpPr>
            <p:cNvPr id="1326" name="Abgerundetes Rechteck 1271">
              <a:extLst>
                <a:ext uri="{FF2B5EF4-FFF2-40B4-BE49-F238E27FC236}">
                  <a16:creationId xmlns:a16="http://schemas.microsoft.com/office/drawing/2014/main" id="{40CF1E3A-47A0-1449-AB50-F6D29E0CCBA5}"/>
                </a:ext>
              </a:extLst>
            </p:cNvPr>
            <p:cNvSpPr/>
            <p:nvPr/>
          </p:nvSpPr>
          <p:spPr>
            <a:xfrm>
              <a:off x="885271" y="5223019"/>
              <a:ext cx="559279"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Krankheit</a:t>
              </a:r>
            </a:p>
          </p:txBody>
        </p:sp>
        <p:sp>
          <p:nvSpPr>
            <p:cNvPr id="1327" name="Abgerundetes Rechteck 1272">
              <a:extLst>
                <a:ext uri="{FF2B5EF4-FFF2-40B4-BE49-F238E27FC236}">
                  <a16:creationId xmlns:a16="http://schemas.microsoft.com/office/drawing/2014/main" id="{90ECE87C-5951-CD4C-B205-F6C0D26599FF}"/>
                </a:ext>
              </a:extLst>
            </p:cNvPr>
            <p:cNvSpPr/>
            <p:nvPr/>
          </p:nvSpPr>
          <p:spPr>
            <a:xfrm>
              <a:off x="966910" y="5823290"/>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Armut</a:t>
              </a:r>
            </a:p>
          </p:txBody>
        </p:sp>
        <p:sp>
          <p:nvSpPr>
            <p:cNvPr id="1328" name="Abgerundetes Rechteck 1273">
              <a:extLst>
                <a:ext uri="{FF2B5EF4-FFF2-40B4-BE49-F238E27FC236}">
                  <a16:creationId xmlns:a16="http://schemas.microsoft.com/office/drawing/2014/main" id="{2977902D-28B3-D544-8115-4D15F4987AD2}"/>
                </a:ext>
              </a:extLst>
            </p:cNvPr>
            <p:cNvSpPr/>
            <p:nvPr/>
          </p:nvSpPr>
          <p:spPr>
            <a:xfrm>
              <a:off x="2491553" y="5823290"/>
              <a:ext cx="468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Hunger</a:t>
              </a:r>
            </a:p>
          </p:txBody>
        </p:sp>
        <p:sp>
          <p:nvSpPr>
            <p:cNvPr id="1329" name="Abgerundetes Rechteck 1274">
              <a:extLst>
                <a:ext uri="{FF2B5EF4-FFF2-40B4-BE49-F238E27FC236}">
                  <a16:creationId xmlns:a16="http://schemas.microsoft.com/office/drawing/2014/main" id="{A74574AB-1743-4A4B-8C63-2C1B813F8B85}"/>
                </a:ext>
              </a:extLst>
            </p:cNvPr>
            <p:cNvSpPr/>
            <p:nvPr/>
          </p:nvSpPr>
          <p:spPr>
            <a:xfrm>
              <a:off x="2437553" y="5068888"/>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Konflikte,</a:t>
              </a:r>
            </a:p>
            <a:p>
              <a:pPr eaLnBrk="1" hangingPunct="1">
                <a:defRPr/>
              </a:pPr>
              <a:r>
                <a:rPr lang="de-DE" sz="750" dirty="0">
                  <a:solidFill>
                    <a:srgbClr val="000000"/>
                  </a:solidFill>
                </a:rPr>
                <a:t>Krieg</a:t>
              </a:r>
            </a:p>
          </p:txBody>
        </p:sp>
        <p:sp>
          <p:nvSpPr>
            <p:cNvPr id="1330" name="Abgerundetes Rechteck 1275">
              <a:extLst>
                <a:ext uri="{FF2B5EF4-FFF2-40B4-BE49-F238E27FC236}">
                  <a16:creationId xmlns:a16="http://schemas.microsoft.com/office/drawing/2014/main" id="{5542A231-0504-DF4B-854B-A3879AA9D479}"/>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331" name="Abgerundetes Rechteck 1276">
              <a:extLst>
                <a:ext uri="{FF2B5EF4-FFF2-40B4-BE49-F238E27FC236}">
                  <a16:creationId xmlns:a16="http://schemas.microsoft.com/office/drawing/2014/main" id="{722EEE10-9A5A-2244-A62E-997AEA03C8DA}"/>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332" name="Textfeld orange">
            <a:extLst>
              <a:ext uri="{FF2B5EF4-FFF2-40B4-BE49-F238E27FC236}">
                <a16:creationId xmlns:a16="http://schemas.microsoft.com/office/drawing/2014/main" id="{84EFB85B-E5DA-F246-A403-BF9D87656159}"/>
              </a:ext>
            </a:extLst>
          </p:cNvPr>
          <p:cNvGrpSpPr>
            <a:grpSpLocks/>
          </p:cNvGrpSpPr>
          <p:nvPr/>
        </p:nvGrpSpPr>
        <p:grpSpPr bwMode="auto">
          <a:xfrm>
            <a:off x="2293938" y="750888"/>
            <a:ext cx="2214562" cy="4410075"/>
            <a:chOff x="2293553" y="751318"/>
            <a:chExt cx="2215694" cy="4409182"/>
          </a:xfrm>
        </p:grpSpPr>
        <p:sp>
          <p:nvSpPr>
            <p:cNvPr id="1333" name="Abgerundetes Rechteck 1278">
              <a:extLst>
                <a:ext uri="{FF2B5EF4-FFF2-40B4-BE49-F238E27FC236}">
                  <a16:creationId xmlns:a16="http://schemas.microsoft.com/office/drawing/2014/main" id="{78F81FD3-31AA-F049-8550-808E07C0D145}"/>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334" name="Abgerundetes Rechteck 1279">
              <a:extLst>
                <a:ext uri="{FF2B5EF4-FFF2-40B4-BE49-F238E27FC236}">
                  <a16:creationId xmlns:a16="http://schemas.microsoft.com/office/drawing/2014/main" id="{989EFE5F-9EB2-ED41-AD90-396D6C76D45C}"/>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335" name="Abgerundetes Rechteck 1280">
              <a:extLst>
                <a:ext uri="{FF2B5EF4-FFF2-40B4-BE49-F238E27FC236}">
                  <a16:creationId xmlns:a16="http://schemas.microsoft.com/office/drawing/2014/main" id="{BDEA2697-86C1-E947-ACA6-9C50DC739487}"/>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1336" name="Abgerundetes Rechteck 1281">
              <a:extLst>
                <a:ext uri="{FF2B5EF4-FFF2-40B4-BE49-F238E27FC236}">
                  <a16:creationId xmlns:a16="http://schemas.microsoft.com/office/drawing/2014/main" id="{BF169FEC-FF6C-D14C-A2AC-1C91FD4646BA}"/>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338" name="Abgerundetes Rechteck 1283">
              <a:extLst>
                <a:ext uri="{FF2B5EF4-FFF2-40B4-BE49-F238E27FC236}">
                  <a16:creationId xmlns:a16="http://schemas.microsoft.com/office/drawing/2014/main" id="{F4A342B6-D05F-3C4E-8A9B-1FF68BFDB833}"/>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339" name="Abgerundetes Rechteck 1284">
              <a:extLst>
                <a:ext uri="{FF2B5EF4-FFF2-40B4-BE49-F238E27FC236}">
                  <a16:creationId xmlns:a16="http://schemas.microsoft.com/office/drawing/2014/main" id="{4E71BBC2-8AE5-C949-8290-68C4C4D5B055}"/>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40" name="Abgerundetes Rechteck 1285">
              <a:extLst>
                <a:ext uri="{FF2B5EF4-FFF2-40B4-BE49-F238E27FC236}">
                  <a16:creationId xmlns:a16="http://schemas.microsoft.com/office/drawing/2014/main" id="{FB49BC67-9321-E742-947B-8F7606DAA478}"/>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41" name="Abgerundetes Rechteck 1286">
              <a:extLst>
                <a:ext uri="{FF2B5EF4-FFF2-40B4-BE49-F238E27FC236}">
                  <a16:creationId xmlns:a16="http://schemas.microsoft.com/office/drawing/2014/main" id="{88FAA781-31FF-8647-AD12-94C39E7D3740}"/>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sp>
          <p:nvSpPr>
            <p:cNvPr id="1342" name="Abgerundetes Rechteck 1287">
              <a:extLst>
                <a:ext uri="{FF2B5EF4-FFF2-40B4-BE49-F238E27FC236}">
                  <a16:creationId xmlns:a16="http://schemas.microsoft.com/office/drawing/2014/main" id="{7F00C7E8-E413-9946-8F5B-6459BECE5C0D}"/>
                </a:ext>
              </a:extLst>
            </p:cNvPr>
            <p:cNvSpPr/>
            <p:nvPr/>
          </p:nvSpPr>
          <p:spPr>
            <a:xfrm>
              <a:off x="3501247" y="4872500"/>
              <a:ext cx="1008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nicht nachhaltiges</a:t>
              </a:r>
            </a:p>
            <a:p>
              <a:pPr eaLnBrk="1" hangingPunct="1">
                <a:defRPr/>
              </a:pPr>
              <a:r>
                <a:rPr lang="de-DE" sz="750" dirty="0">
                  <a:solidFill>
                    <a:srgbClr val="000000"/>
                  </a:solidFill>
                </a:rPr>
                <a:t>Wirtschaften</a:t>
              </a:r>
            </a:p>
          </p:txBody>
        </p:sp>
      </p:grpSp>
      <p:sp>
        <p:nvSpPr>
          <p:cNvPr id="1347" name="Abgerundetes Rechteck 1513">
            <a:extLst>
              <a:ext uri="{FF2B5EF4-FFF2-40B4-BE49-F238E27FC236}">
                <a16:creationId xmlns:a16="http://schemas.microsoft.com/office/drawing/2014/main" id="{F6210EE9-0DDB-B74A-8826-D393A38141F3}"/>
              </a:ext>
            </a:extLst>
          </p:cNvPr>
          <p:cNvSpPr/>
          <p:nvPr/>
        </p:nvSpPr>
        <p:spPr bwMode="auto">
          <a:xfrm>
            <a:off x="4811712" y="2211388"/>
            <a:ext cx="1079931" cy="288433"/>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4ABF2E63-61B8-3843-8090-F98EFF6959A7}"/>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E740B99C-74AA-B347-B318-96856C4DC27C}"/>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3D6D888A-64FC-924F-BA80-5DC55881921C}"/>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8ECF72D2-3BF3-BF4C-9C41-AF86F938E697}"/>
              </a:ext>
            </a:extLst>
          </p:cNvPr>
          <p:cNvGrpSpPr/>
          <p:nvPr/>
        </p:nvGrpSpPr>
        <p:grpSpPr>
          <a:xfrm>
            <a:off x="352425" y="831850"/>
            <a:ext cx="5981700" cy="5162550"/>
            <a:chOff x="352425" y="831850"/>
            <a:chExt cx="5981700" cy="5162550"/>
          </a:xfrm>
        </p:grpSpPr>
        <p:sp>
          <p:nvSpPr>
            <p:cNvPr id="1266" name="Freeform 5563">
              <a:extLst>
                <a:ext uri="{FF2B5EF4-FFF2-40B4-BE49-F238E27FC236}">
                  <a16:creationId xmlns:a16="http://schemas.microsoft.com/office/drawing/2014/main" id="{3AA721D4-8273-FD42-902D-74DE01CE0A54}"/>
                </a:ext>
              </a:extLst>
            </p:cNvPr>
            <p:cNvSpPr>
              <a:spLocks/>
            </p:cNvSpPr>
            <p:nvPr/>
          </p:nvSpPr>
          <p:spPr bwMode="auto">
            <a:xfrm>
              <a:off x="352425" y="885825"/>
              <a:ext cx="3122613" cy="4108450"/>
            </a:xfrm>
            <a:custGeom>
              <a:avLst/>
              <a:gdLst>
                <a:gd name="T0" fmla="*/ 481013 w 1967"/>
                <a:gd name="T1" fmla="*/ 0 h 2565"/>
                <a:gd name="T2" fmla="*/ 0 w 1967"/>
                <a:gd name="T3" fmla="*/ 0 h 2565"/>
                <a:gd name="T4" fmla="*/ 0 w 1967"/>
                <a:gd name="T5" fmla="*/ 4071938 h 2565"/>
                <a:gd name="T6" fmla="*/ 3122613 w 1967"/>
                <a:gd name="T7" fmla="*/ 4071938 h 25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 h="2565">
                  <a:moveTo>
                    <a:pt x="303" y="0"/>
                  </a:moveTo>
                  <a:lnTo>
                    <a:pt x="0" y="0"/>
                  </a:lnTo>
                  <a:lnTo>
                    <a:pt x="0" y="2565"/>
                  </a:lnTo>
                  <a:lnTo>
                    <a:pt x="1967" y="2565"/>
                  </a:lnTo>
                </a:path>
              </a:pathLst>
            </a:custGeom>
            <a:noFill/>
            <a:ln w="12700">
              <a:solidFill>
                <a:srgbClr val="002060"/>
              </a:solidFill>
              <a:prstDash val="solid"/>
              <a:round/>
              <a:headEnd/>
              <a:tailEnd type="triangle" w="sm" len="med"/>
            </a:ln>
          </p:spPr>
          <p:txBody>
            <a:bodyPr/>
            <a:lstStyle/>
            <a:p>
              <a:pPr>
                <a:defRPr/>
              </a:pPr>
              <a:endParaRPr lang="de-DE"/>
            </a:p>
          </p:txBody>
        </p:sp>
        <p:sp>
          <p:nvSpPr>
            <p:cNvPr id="1267" name="Freihandform 1266">
              <a:extLst>
                <a:ext uri="{FF2B5EF4-FFF2-40B4-BE49-F238E27FC236}">
                  <a16:creationId xmlns:a16="http://schemas.microsoft.com/office/drawing/2014/main" id="{DDAD39D1-36D1-974D-8ABF-5CBD2F0F049E}"/>
                </a:ext>
              </a:extLst>
            </p:cNvPr>
            <p:cNvSpPr/>
            <p:nvPr/>
          </p:nvSpPr>
          <p:spPr bwMode="auto">
            <a:xfrm>
              <a:off x="422275" y="953725"/>
              <a:ext cx="1916113" cy="2168525"/>
            </a:xfrm>
            <a:custGeom>
              <a:avLst/>
              <a:gdLst>
                <a:gd name="connsiteX0" fmla="*/ 410658 w 1916407"/>
                <a:gd name="connsiteY0" fmla="*/ 0 h 2168278"/>
                <a:gd name="connsiteX1" fmla="*/ 0 w 1916407"/>
                <a:gd name="connsiteY1" fmla="*/ 0 h 2168278"/>
                <a:gd name="connsiteX2" fmla="*/ 0 w 1916407"/>
                <a:gd name="connsiteY2" fmla="*/ 2168278 h 2168278"/>
                <a:gd name="connsiteX3" fmla="*/ 1916407 w 1916407"/>
                <a:gd name="connsiteY3" fmla="*/ 2168278 h 2168278"/>
              </a:gdLst>
              <a:ahLst/>
              <a:cxnLst>
                <a:cxn ang="0">
                  <a:pos x="connsiteX0" y="connsiteY0"/>
                </a:cxn>
                <a:cxn ang="0">
                  <a:pos x="connsiteX1" y="connsiteY1"/>
                </a:cxn>
                <a:cxn ang="0">
                  <a:pos x="connsiteX2" y="connsiteY2"/>
                </a:cxn>
                <a:cxn ang="0">
                  <a:pos x="connsiteX3" y="connsiteY3"/>
                </a:cxn>
              </a:cxnLst>
              <a:rect l="l" t="t" r="r" b="b"/>
              <a:pathLst>
                <a:path w="1916407" h="2168278">
                  <a:moveTo>
                    <a:pt x="410658" y="0"/>
                  </a:moveTo>
                  <a:lnTo>
                    <a:pt x="0" y="0"/>
                  </a:lnTo>
                  <a:lnTo>
                    <a:pt x="0" y="2168278"/>
                  </a:lnTo>
                  <a:lnTo>
                    <a:pt x="1916407" y="216827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8" name="Freihandform 1267">
              <a:extLst>
                <a:ext uri="{FF2B5EF4-FFF2-40B4-BE49-F238E27FC236}">
                  <a16:creationId xmlns:a16="http://schemas.microsoft.com/office/drawing/2014/main" id="{EEBCE382-436C-A84D-B615-42A91341D996}"/>
                </a:ext>
              </a:extLst>
            </p:cNvPr>
            <p:cNvSpPr/>
            <p:nvPr/>
          </p:nvSpPr>
          <p:spPr bwMode="auto">
            <a:xfrm>
              <a:off x="1479793" y="831850"/>
              <a:ext cx="865188" cy="1489075"/>
            </a:xfrm>
            <a:custGeom>
              <a:avLst/>
              <a:gdLst>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Lst>
              <a:ahLst/>
              <a:cxnLst>
                <a:cxn ang="0">
                  <a:pos x="connsiteX0" y="connsiteY0"/>
                </a:cxn>
                <a:cxn ang="0">
                  <a:pos x="connsiteX1" y="connsiteY1"/>
                </a:cxn>
                <a:cxn ang="0">
                  <a:pos x="connsiteX2" y="connsiteY2"/>
                </a:cxn>
                <a:cxn ang="0">
                  <a:pos x="connsiteX3" y="connsiteY3"/>
                </a:cxn>
              </a:cxnLst>
              <a:rect l="l" t="t" r="r" b="b"/>
              <a:pathLst>
                <a:path w="865121" h="1489322">
                  <a:moveTo>
                    <a:pt x="0" y="0"/>
                  </a:moveTo>
                  <a:lnTo>
                    <a:pt x="487315" y="0"/>
                  </a:lnTo>
                  <a:lnTo>
                    <a:pt x="487315" y="1489322"/>
                  </a:lnTo>
                  <a:lnTo>
                    <a:pt x="865121" y="148932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9" name="Freihandform 1268">
              <a:extLst>
                <a:ext uri="{FF2B5EF4-FFF2-40B4-BE49-F238E27FC236}">
                  <a16:creationId xmlns:a16="http://schemas.microsoft.com/office/drawing/2014/main" id="{7B391448-F740-BC4E-8C0B-17F1289C7B2E}"/>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0" name="Freihandform 1269">
              <a:extLst>
                <a:ext uri="{FF2B5EF4-FFF2-40B4-BE49-F238E27FC236}">
                  <a16:creationId xmlns:a16="http://schemas.microsoft.com/office/drawing/2014/main" id="{C56A1170-D13F-0B4D-ADDC-F388365B985A}"/>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1" name="Freihandform 1270">
              <a:extLst>
                <a:ext uri="{FF2B5EF4-FFF2-40B4-BE49-F238E27FC236}">
                  <a16:creationId xmlns:a16="http://schemas.microsoft.com/office/drawing/2014/main" id="{FC0909E6-48BD-4541-8F72-56DB61653C7A}"/>
                </a:ext>
              </a:extLst>
            </p:cNvPr>
            <p:cNvSpPr/>
            <p:nvPr/>
          </p:nvSpPr>
          <p:spPr bwMode="auto">
            <a:xfrm>
              <a:off x="592138" y="1806575"/>
              <a:ext cx="377825" cy="4140200"/>
            </a:xfrm>
            <a:custGeom>
              <a:avLst/>
              <a:gdLst>
                <a:gd name="connsiteX0" fmla="*/ 251870 w 377805"/>
                <a:gd name="connsiteY0" fmla="*/ 0 h 4139440"/>
                <a:gd name="connsiteX1" fmla="*/ 251870 w 377805"/>
                <a:gd name="connsiteY1" fmla="*/ 125936 h 4139440"/>
                <a:gd name="connsiteX2" fmla="*/ 0 w 377805"/>
                <a:gd name="connsiteY2" fmla="*/ 125936 h 4139440"/>
                <a:gd name="connsiteX3" fmla="*/ 0 w 377805"/>
                <a:gd name="connsiteY3" fmla="*/ 4139440 h 4139440"/>
                <a:gd name="connsiteX4" fmla="*/ 377805 w 377805"/>
                <a:gd name="connsiteY4" fmla="*/ 4139440 h 4139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805" h="4139440">
                  <a:moveTo>
                    <a:pt x="251870" y="0"/>
                  </a:moveTo>
                  <a:lnTo>
                    <a:pt x="251870" y="125936"/>
                  </a:lnTo>
                  <a:lnTo>
                    <a:pt x="0" y="125936"/>
                  </a:lnTo>
                  <a:lnTo>
                    <a:pt x="0" y="4139440"/>
                  </a:lnTo>
                  <a:lnTo>
                    <a:pt x="377805" y="41394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2" name="Freihandform 1271">
              <a:extLst>
                <a:ext uri="{FF2B5EF4-FFF2-40B4-BE49-F238E27FC236}">
                  <a16:creationId xmlns:a16="http://schemas.microsoft.com/office/drawing/2014/main" id="{BE2FC482-2D42-784F-9053-DCDA790CB17C}"/>
                </a:ext>
              </a:extLst>
            </p:cNvPr>
            <p:cNvSpPr/>
            <p:nvPr/>
          </p:nvSpPr>
          <p:spPr bwMode="auto">
            <a:xfrm>
              <a:off x="1363663" y="4527550"/>
              <a:ext cx="1073150" cy="1374775"/>
            </a:xfrm>
            <a:custGeom>
              <a:avLst/>
              <a:gdLst>
                <a:gd name="connsiteX0" fmla="*/ 0 w 1073188"/>
                <a:gd name="connsiteY0" fmla="*/ 1374338 h 1374338"/>
                <a:gd name="connsiteX1" fmla="*/ 498266 w 1073188"/>
                <a:gd name="connsiteY1" fmla="*/ 1374338 h 1374338"/>
                <a:gd name="connsiteX2" fmla="*/ 498266 w 1073188"/>
                <a:gd name="connsiteY2" fmla="*/ 0 h 1374338"/>
                <a:gd name="connsiteX3" fmla="*/ 1073188 w 1073188"/>
                <a:gd name="connsiteY3" fmla="*/ 0 h 1374338"/>
              </a:gdLst>
              <a:ahLst/>
              <a:cxnLst>
                <a:cxn ang="0">
                  <a:pos x="connsiteX0" y="connsiteY0"/>
                </a:cxn>
                <a:cxn ang="0">
                  <a:pos x="connsiteX1" y="connsiteY1"/>
                </a:cxn>
                <a:cxn ang="0">
                  <a:pos x="connsiteX2" y="connsiteY2"/>
                </a:cxn>
                <a:cxn ang="0">
                  <a:pos x="connsiteX3" y="connsiteY3"/>
                </a:cxn>
              </a:cxnLst>
              <a:rect l="l" t="t" r="r" b="b"/>
              <a:pathLst>
                <a:path w="1073188" h="1374338">
                  <a:moveTo>
                    <a:pt x="0" y="1374338"/>
                  </a:moveTo>
                  <a:lnTo>
                    <a:pt x="498266" y="1374338"/>
                  </a:lnTo>
                  <a:lnTo>
                    <a:pt x="498266" y="0"/>
                  </a:lnTo>
                  <a:lnTo>
                    <a:pt x="10731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0432FCE1-64DD-6B4A-9407-637BF2B86FB9}"/>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4" name="Freihandform 1273">
              <a:extLst>
                <a:ext uri="{FF2B5EF4-FFF2-40B4-BE49-F238E27FC236}">
                  <a16:creationId xmlns:a16="http://schemas.microsoft.com/office/drawing/2014/main" id="{4E1B9C00-AC09-FB48-9B47-0D216B0A59D2}"/>
                </a:ext>
              </a:extLst>
            </p:cNvPr>
            <p:cNvSpPr/>
            <p:nvPr/>
          </p:nvSpPr>
          <p:spPr bwMode="auto">
            <a:xfrm>
              <a:off x="712788" y="2693988"/>
              <a:ext cx="355600" cy="3125787"/>
            </a:xfrm>
            <a:custGeom>
              <a:avLst/>
              <a:gdLst>
                <a:gd name="connsiteX0" fmla="*/ 355905 w 355905"/>
                <a:gd name="connsiteY0" fmla="*/ 3126481 h 3126481"/>
                <a:gd name="connsiteX1" fmla="*/ 355905 w 355905"/>
                <a:gd name="connsiteY1" fmla="*/ 2852709 h 3126481"/>
                <a:gd name="connsiteX2" fmla="*/ 0 w 355905"/>
                <a:gd name="connsiteY2" fmla="*/ 2852709 h 3126481"/>
                <a:gd name="connsiteX3" fmla="*/ 0 w 355905"/>
                <a:gd name="connsiteY3" fmla="*/ 0 h 3126481"/>
                <a:gd name="connsiteX4" fmla="*/ 164264 w 355905"/>
                <a:gd name="connsiteY4" fmla="*/ 0 h 312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905" h="3126481">
                  <a:moveTo>
                    <a:pt x="355905" y="3126481"/>
                  </a:moveTo>
                  <a:lnTo>
                    <a:pt x="355905" y="2852709"/>
                  </a:lnTo>
                  <a:lnTo>
                    <a:pt x="0" y="2852709"/>
                  </a:lnTo>
                  <a:lnTo>
                    <a:pt x="0" y="0"/>
                  </a:lnTo>
                  <a:lnTo>
                    <a:pt x="16426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5" name="Freihandform 1274">
              <a:extLst>
                <a:ext uri="{FF2B5EF4-FFF2-40B4-BE49-F238E27FC236}">
                  <a16:creationId xmlns:a16="http://schemas.microsoft.com/office/drawing/2014/main" id="{907E214B-B503-0546-B777-57D45A3C3869}"/>
                </a:ext>
              </a:extLst>
            </p:cNvPr>
            <p:cNvSpPr/>
            <p:nvPr/>
          </p:nvSpPr>
          <p:spPr bwMode="auto">
            <a:xfrm>
              <a:off x="1276350" y="4051300"/>
              <a:ext cx="290513" cy="1768475"/>
            </a:xfrm>
            <a:custGeom>
              <a:avLst/>
              <a:gdLst>
                <a:gd name="connsiteX0" fmla="*/ 0 w 290198"/>
                <a:gd name="connsiteY0" fmla="*/ 1768570 h 1768570"/>
                <a:gd name="connsiteX1" fmla="*/ 0 w 290198"/>
                <a:gd name="connsiteY1" fmla="*/ 1500273 h 1768570"/>
                <a:gd name="connsiteX2" fmla="*/ 290198 w 290198"/>
                <a:gd name="connsiteY2" fmla="*/ 1500273 h 1768570"/>
                <a:gd name="connsiteX3" fmla="*/ 290198 w 290198"/>
                <a:gd name="connsiteY3" fmla="*/ 0 h 1768570"/>
                <a:gd name="connsiteX4" fmla="*/ 98558 w 290198"/>
                <a:gd name="connsiteY4" fmla="*/ 0 h 1768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198" h="1768570">
                  <a:moveTo>
                    <a:pt x="0" y="1768570"/>
                  </a:moveTo>
                  <a:lnTo>
                    <a:pt x="0" y="1500273"/>
                  </a:lnTo>
                  <a:lnTo>
                    <a:pt x="290198" y="1500273"/>
                  </a:lnTo>
                  <a:lnTo>
                    <a:pt x="290198" y="0"/>
                  </a:lnTo>
                  <a:lnTo>
                    <a:pt x="9855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5F113EA8-8024-BD40-9380-EC4E00BF6314}"/>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7" name="Freihandform 1276">
              <a:extLst>
                <a:ext uri="{FF2B5EF4-FFF2-40B4-BE49-F238E27FC236}">
                  <a16:creationId xmlns:a16="http://schemas.microsoft.com/office/drawing/2014/main" id="{D163BEED-AC1C-B447-9F33-0C8AE25A9FD3}"/>
                </a:ext>
              </a:extLst>
            </p:cNvPr>
            <p:cNvSpPr/>
            <p:nvPr/>
          </p:nvSpPr>
          <p:spPr bwMode="auto">
            <a:xfrm>
              <a:off x="657225" y="2233613"/>
              <a:ext cx="306388" cy="3641725"/>
            </a:xfrm>
            <a:custGeom>
              <a:avLst/>
              <a:gdLst>
                <a:gd name="connsiteX0" fmla="*/ 306625 w 306625"/>
                <a:gd name="connsiteY0" fmla="*/ 3641174 h 3641174"/>
                <a:gd name="connsiteX1" fmla="*/ 0 w 306625"/>
                <a:gd name="connsiteY1" fmla="*/ 3641174 h 3641174"/>
                <a:gd name="connsiteX2" fmla="*/ 0 w 306625"/>
                <a:gd name="connsiteY2" fmla="*/ 0 h 3641174"/>
                <a:gd name="connsiteX3" fmla="*/ 213542 w 306625"/>
                <a:gd name="connsiteY3" fmla="*/ 0 h 3641174"/>
              </a:gdLst>
              <a:ahLst/>
              <a:cxnLst>
                <a:cxn ang="0">
                  <a:pos x="connsiteX0" y="connsiteY0"/>
                </a:cxn>
                <a:cxn ang="0">
                  <a:pos x="connsiteX1" y="connsiteY1"/>
                </a:cxn>
                <a:cxn ang="0">
                  <a:pos x="connsiteX2" y="connsiteY2"/>
                </a:cxn>
                <a:cxn ang="0">
                  <a:pos x="connsiteX3" y="connsiteY3"/>
                </a:cxn>
              </a:cxnLst>
              <a:rect l="l" t="t" r="r" b="b"/>
              <a:pathLst>
                <a:path w="306625" h="3641174">
                  <a:moveTo>
                    <a:pt x="306625" y="3641174"/>
                  </a:moveTo>
                  <a:lnTo>
                    <a:pt x="0" y="3641174"/>
                  </a:lnTo>
                  <a:lnTo>
                    <a:pt x="0" y="0"/>
                  </a:lnTo>
                  <a:lnTo>
                    <a:pt x="2135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8" name="Freihandform 1277">
              <a:extLst>
                <a:ext uri="{FF2B5EF4-FFF2-40B4-BE49-F238E27FC236}">
                  <a16:creationId xmlns:a16="http://schemas.microsoft.com/office/drawing/2014/main" id="{5550ACF7-54C4-CF47-9B92-5709A3C11E17}"/>
                </a:ext>
              </a:extLst>
            </p:cNvPr>
            <p:cNvSpPr/>
            <p:nvPr/>
          </p:nvSpPr>
          <p:spPr bwMode="auto">
            <a:xfrm>
              <a:off x="1139825" y="5453063"/>
              <a:ext cx="0" cy="361950"/>
            </a:xfrm>
            <a:custGeom>
              <a:avLst/>
              <a:gdLst>
                <a:gd name="connsiteX0" fmla="*/ 0 w 0"/>
                <a:gd name="connsiteY0" fmla="*/ 361380 h 361380"/>
                <a:gd name="connsiteX1" fmla="*/ 0 w 0"/>
                <a:gd name="connsiteY1" fmla="*/ 0 h 361380"/>
              </a:gdLst>
              <a:ahLst/>
              <a:cxnLst>
                <a:cxn ang="0">
                  <a:pos x="connsiteX0" y="connsiteY0"/>
                </a:cxn>
                <a:cxn ang="0">
                  <a:pos x="connsiteX1" y="connsiteY1"/>
                </a:cxn>
              </a:cxnLst>
              <a:rect l="l" t="t" r="r" b="b"/>
              <a:pathLst>
                <a:path h="361380">
                  <a:moveTo>
                    <a:pt x="0" y="36138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9" name="Freihandform 1278">
              <a:extLst>
                <a:ext uri="{FF2B5EF4-FFF2-40B4-BE49-F238E27FC236}">
                  <a16:creationId xmlns:a16="http://schemas.microsoft.com/office/drawing/2014/main" id="{9D2CCCB4-492F-7C4B-8C73-6DF8E6DAC797}"/>
                </a:ext>
              </a:extLst>
            </p:cNvPr>
            <p:cNvSpPr/>
            <p:nvPr/>
          </p:nvSpPr>
          <p:spPr bwMode="auto">
            <a:xfrm>
              <a:off x="1457325" y="5289550"/>
              <a:ext cx="1028700" cy="601663"/>
            </a:xfrm>
            <a:custGeom>
              <a:avLst/>
              <a:gdLst>
                <a:gd name="connsiteX0" fmla="*/ 0 w 1029385"/>
                <a:gd name="connsiteY0" fmla="*/ 0 h 602299"/>
                <a:gd name="connsiteX1" fmla="*/ 678956 w 1029385"/>
                <a:gd name="connsiteY1" fmla="*/ 0 h 602299"/>
                <a:gd name="connsiteX2" fmla="*/ 678956 w 1029385"/>
                <a:gd name="connsiteY2" fmla="*/ 602299 h 602299"/>
                <a:gd name="connsiteX3" fmla="*/ 1029385 w 1029385"/>
                <a:gd name="connsiteY3" fmla="*/ 602299 h 602299"/>
              </a:gdLst>
              <a:ahLst/>
              <a:cxnLst>
                <a:cxn ang="0">
                  <a:pos x="connsiteX0" y="connsiteY0"/>
                </a:cxn>
                <a:cxn ang="0">
                  <a:pos x="connsiteX1" y="connsiteY1"/>
                </a:cxn>
                <a:cxn ang="0">
                  <a:pos x="connsiteX2" y="connsiteY2"/>
                </a:cxn>
                <a:cxn ang="0">
                  <a:pos x="connsiteX3" y="connsiteY3"/>
                </a:cxn>
              </a:cxnLst>
              <a:rect l="l" t="t" r="r" b="b"/>
              <a:pathLst>
                <a:path w="1029385" h="602299">
                  <a:moveTo>
                    <a:pt x="0" y="0"/>
                  </a:moveTo>
                  <a:lnTo>
                    <a:pt x="678956" y="0"/>
                  </a:lnTo>
                  <a:lnTo>
                    <a:pt x="678956" y="602299"/>
                  </a:lnTo>
                  <a:lnTo>
                    <a:pt x="1029385" y="60229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0" name="Freihandform 1279">
              <a:extLst>
                <a:ext uri="{FF2B5EF4-FFF2-40B4-BE49-F238E27FC236}">
                  <a16:creationId xmlns:a16="http://schemas.microsoft.com/office/drawing/2014/main" id="{C4DF89AA-691C-0844-AD3B-51ECCB715CBB}"/>
                </a:ext>
              </a:extLst>
            </p:cNvPr>
            <p:cNvSpPr/>
            <p:nvPr/>
          </p:nvSpPr>
          <p:spPr bwMode="auto">
            <a:xfrm>
              <a:off x="1216025" y="5448300"/>
              <a:ext cx="0" cy="366713"/>
            </a:xfrm>
            <a:custGeom>
              <a:avLst/>
              <a:gdLst>
                <a:gd name="connsiteX0" fmla="*/ 0 w 0"/>
                <a:gd name="connsiteY0" fmla="*/ 0 h 366855"/>
                <a:gd name="connsiteX1" fmla="*/ 0 w 0"/>
                <a:gd name="connsiteY1" fmla="*/ 366855 h 366855"/>
              </a:gdLst>
              <a:ahLst/>
              <a:cxnLst>
                <a:cxn ang="0">
                  <a:pos x="connsiteX0" y="connsiteY0"/>
                </a:cxn>
                <a:cxn ang="0">
                  <a:pos x="connsiteX1" y="connsiteY1"/>
                </a:cxn>
              </a:cxnLst>
              <a:rect l="l" t="t" r="r" b="b"/>
              <a:pathLst>
                <a:path h="366855">
                  <a:moveTo>
                    <a:pt x="0" y="0"/>
                  </a:moveTo>
                  <a:lnTo>
                    <a:pt x="0" y="36685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1" name="Freihandform 1280">
              <a:extLst>
                <a:ext uri="{FF2B5EF4-FFF2-40B4-BE49-F238E27FC236}">
                  <a16:creationId xmlns:a16="http://schemas.microsoft.com/office/drawing/2014/main" id="{3ED1031C-5738-564D-BC5F-3D9020533D65}"/>
                </a:ext>
              </a:extLst>
            </p:cNvPr>
            <p:cNvSpPr/>
            <p:nvPr/>
          </p:nvSpPr>
          <p:spPr bwMode="auto">
            <a:xfrm>
              <a:off x="1374775" y="5218113"/>
              <a:ext cx="1050925" cy="728662"/>
            </a:xfrm>
            <a:custGeom>
              <a:avLst/>
              <a:gdLst>
                <a:gd name="connsiteX0" fmla="*/ 0 w 1051286"/>
                <a:gd name="connsiteY0" fmla="*/ 728235 h 728235"/>
                <a:gd name="connsiteX1" fmla="*/ 558496 w 1051286"/>
                <a:gd name="connsiteY1" fmla="*/ 728235 h 728235"/>
                <a:gd name="connsiteX2" fmla="*/ 558496 w 1051286"/>
                <a:gd name="connsiteY2" fmla="*/ 0 h 728235"/>
                <a:gd name="connsiteX3" fmla="*/ 1051286 w 1051286"/>
                <a:gd name="connsiteY3" fmla="*/ 0 h 728235"/>
              </a:gdLst>
              <a:ahLst/>
              <a:cxnLst>
                <a:cxn ang="0">
                  <a:pos x="connsiteX0" y="connsiteY0"/>
                </a:cxn>
                <a:cxn ang="0">
                  <a:pos x="connsiteX1" y="connsiteY1"/>
                </a:cxn>
                <a:cxn ang="0">
                  <a:pos x="connsiteX2" y="connsiteY2"/>
                </a:cxn>
                <a:cxn ang="0">
                  <a:pos x="connsiteX3" y="connsiteY3"/>
                </a:cxn>
              </a:cxnLst>
              <a:rect l="l" t="t" r="r" b="b"/>
              <a:pathLst>
                <a:path w="1051286" h="728235">
                  <a:moveTo>
                    <a:pt x="0" y="728235"/>
                  </a:moveTo>
                  <a:lnTo>
                    <a:pt x="558496" y="728235"/>
                  </a:lnTo>
                  <a:lnTo>
                    <a:pt x="558496" y="0"/>
                  </a:lnTo>
                  <a:lnTo>
                    <a:pt x="105128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3" name="Freihandform 1282">
              <a:extLst>
                <a:ext uri="{FF2B5EF4-FFF2-40B4-BE49-F238E27FC236}">
                  <a16:creationId xmlns:a16="http://schemas.microsoft.com/office/drawing/2014/main" id="{045CB5B7-53C2-AD48-B6CF-72E6C959E374}"/>
                </a:ext>
              </a:extLst>
            </p:cNvPr>
            <p:cNvSpPr/>
            <p:nvPr/>
          </p:nvSpPr>
          <p:spPr bwMode="auto">
            <a:xfrm>
              <a:off x="1374775" y="5994400"/>
              <a:ext cx="1112838" cy="0"/>
            </a:xfrm>
            <a:custGeom>
              <a:avLst/>
              <a:gdLst>
                <a:gd name="connsiteX0" fmla="*/ 0 w 1113002"/>
                <a:gd name="connsiteY0" fmla="*/ 0 h 0"/>
                <a:gd name="connsiteX1" fmla="*/ 1113002 w 1113002"/>
                <a:gd name="connsiteY1" fmla="*/ 0 h 0"/>
              </a:gdLst>
              <a:ahLst/>
              <a:cxnLst>
                <a:cxn ang="0">
                  <a:pos x="connsiteX0" y="connsiteY0"/>
                </a:cxn>
                <a:cxn ang="0">
                  <a:pos x="connsiteX1" y="connsiteY1"/>
                </a:cxn>
              </a:cxnLst>
              <a:rect l="l" t="t" r="r" b="b"/>
              <a:pathLst>
                <a:path w="1113002">
                  <a:moveTo>
                    <a:pt x="0" y="0"/>
                  </a:moveTo>
                  <a:lnTo>
                    <a:pt x="111300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4" name="Freihandform 1283">
              <a:extLst>
                <a:ext uri="{FF2B5EF4-FFF2-40B4-BE49-F238E27FC236}">
                  <a16:creationId xmlns:a16="http://schemas.microsoft.com/office/drawing/2014/main" id="{F111C064-FF16-4A4D-B4BF-3F39F7CF32C5}"/>
                </a:ext>
              </a:extLst>
            </p:cNvPr>
            <p:cNvSpPr/>
            <p:nvPr/>
          </p:nvSpPr>
          <p:spPr bwMode="auto">
            <a:xfrm>
              <a:off x="1457325" y="5357813"/>
              <a:ext cx="1025525" cy="579437"/>
            </a:xfrm>
            <a:custGeom>
              <a:avLst/>
              <a:gdLst>
                <a:gd name="connsiteX0" fmla="*/ 1026114 w 1026114"/>
                <a:gd name="connsiteY0" fmla="*/ 579258 h 579258"/>
                <a:gd name="connsiteX1" fmla="*/ 599946 w 1026114"/>
                <a:gd name="connsiteY1" fmla="*/ 579258 h 579258"/>
                <a:gd name="connsiteX2" fmla="*/ 599946 w 1026114"/>
                <a:gd name="connsiteY2" fmla="*/ 0 h 579258"/>
                <a:gd name="connsiteX3" fmla="*/ 0 w 1026114"/>
                <a:gd name="connsiteY3" fmla="*/ 0 h 579258"/>
              </a:gdLst>
              <a:ahLst/>
              <a:cxnLst>
                <a:cxn ang="0">
                  <a:pos x="connsiteX0" y="connsiteY0"/>
                </a:cxn>
                <a:cxn ang="0">
                  <a:pos x="connsiteX1" y="connsiteY1"/>
                </a:cxn>
                <a:cxn ang="0">
                  <a:pos x="connsiteX2" y="connsiteY2"/>
                </a:cxn>
                <a:cxn ang="0">
                  <a:pos x="connsiteX3" y="connsiteY3"/>
                </a:cxn>
              </a:cxnLst>
              <a:rect l="l" t="t" r="r" b="b"/>
              <a:pathLst>
                <a:path w="1026114" h="579258">
                  <a:moveTo>
                    <a:pt x="1026114" y="579258"/>
                  </a:moveTo>
                  <a:lnTo>
                    <a:pt x="599946" y="579258"/>
                  </a:lnTo>
                  <a:lnTo>
                    <a:pt x="5999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5" name="Freihandform 1284">
              <a:extLst>
                <a:ext uri="{FF2B5EF4-FFF2-40B4-BE49-F238E27FC236}">
                  <a16:creationId xmlns:a16="http://schemas.microsoft.com/office/drawing/2014/main" id="{8468B10A-2E82-9342-ACA0-9DF9B66411AF}"/>
                </a:ext>
              </a:extLst>
            </p:cNvPr>
            <p:cNvSpPr/>
            <p:nvPr/>
          </p:nvSpPr>
          <p:spPr bwMode="auto">
            <a:xfrm>
              <a:off x="2660650" y="5365750"/>
              <a:ext cx="0" cy="455613"/>
            </a:xfrm>
            <a:custGeom>
              <a:avLst/>
              <a:gdLst>
                <a:gd name="connsiteX0" fmla="*/ 0 w 0"/>
                <a:gd name="connsiteY0" fmla="*/ 455131 h 455131"/>
                <a:gd name="connsiteX1" fmla="*/ 0 w 0"/>
                <a:gd name="connsiteY1" fmla="*/ 0 h 455131"/>
              </a:gdLst>
              <a:ahLst/>
              <a:cxnLst>
                <a:cxn ang="0">
                  <a:pos x="connsiteX0" y="connsiteY0"/>
                </a:cxn>
                <a:cxn ang="0">
                  <a:pos x="connsiteX1" y="connsiteY1"/>
                </a:cxn>
              </a:cxnLst>
              <a:rect l="l" t="t" r="r" b="b"/>
              <a:pathLst>
                <a:path h="455131">
                  <a:moveTo>
                    <a:pt x="0" y="455131"/>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6" name="Freihandform 1285">
              <a:extLst>
                <a:ext uri="{FF2B5EF4-FFF2-40B4-BE49-F238E27FC236}">
                  <a16:creationId xmlns:a16="http://schemas.microsoft.com/office/drawing/2014/main" id="{445407BC-B7B0-B246-9641-6CE372E3465A}"/>
                </a:ext>
              </a:extLst>
            </p:cNvPr>
            <p:cNvSpPr/>
            <p:nvPr/>
          </p:nvSpPr>
          <p:spPr bwMode="auto">
            <a:xfrm>
              <a:off x="2709863" y="5362575"/>
              <a:ext cx="0" cy="458788"/>
            </a:xfrm>
            <a:custGeom>
              <a:avLst/>
              <a:gdLst>
                <a:gd name="connsiteX0" fmla="*/ 0 w 0"/>
                <a:gd name="connsiteY0" fmla="*/ 0 h 459269"/>
                <a:gd name="connsiteX1" fmla="*/ 0 w 0"/>
                <a:gd name="connsiteY1" fmla="*/ 459269 h 459269"/>
              </a:gdLst>
              <a:ahLst/>
              <a:cxnLst>
                <a:cxn ang="0">
                  <a:pos x="connsiteX0" y="connsiteY0"/>
                </a:cxn>
                <a:cxn ang="0">
                  <a:pos x="connsiteX1" y="connsiteY1"/>
                </a:cxn>
              </a:cxnLst>
              <a:rect l="l" t="t" r="r" b="b"/>
              <a:pathLst>
                <a:path h="459269">
                  <a:moveTo>
                    <a:pt x="0" y="0"/>
                  </a:moveTo>
                  <a:lnTo>
                    <a:pt x="0" y="45926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7" name="Freihandform 1286">
              <a:extLst>
                <a:ext uri="{FF2B5EF4-FFF2-40B4-BE49-F238E27FC236}">
                  <a16:creationId xmlns:a16="http://schemas.microsoft.com/office/drawing/2014/main" id="{41CD8A65-2C16-2D46-9606-9EBE6E00FEAE}"/>
                </a:ext>
              </a:extLst>
            </p:cNvPr>
            <p:cNvSpPr/>
            <p:nvPr/>
          </p:nvSpPr>
          <p:spPr bwMode="auto">
            <a:xfrm>
              <a:off x="1163638" y="2817813"/>
              <a:ext cx="463550" cy="1803400"/>
            </a:xfrm>
            <a:custGeom>
              <a:avLst/>
              <a:gdLst>
                <a:gd name="connsiteX0" fmla="*/ 252391 w 463407"/>
                <a:gd name="connsiteY0" fmla="*/ 1799837 h 1803975"/>
                <a:gd name="connsiteX1" fmla="*/ 463407 w 463407"/>
                <a:gd name="connsiteY1" fmla="*/ 1803975 h 1803975"/>
                <a:gd name="connsiteX2" fmla="*/ 463407 w 463407"/>
                <a:gd name="connsiteY2" fmla="*/ 82751 h 1803975"/>
                <a:gd name="connsiteX3" fmla="*/ 0 w 463407"/>
                <a:gd name="connsiteY3" fmla="*/ 82751 h 1803975"/>
                <a:gd name="connsiteX4" fmla="*/ 0 w 463407"/>
                <a:gd name="connsiteY4" fmla="*/ 0 h 1803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407" h="1803975">
                  <a:moveTo>
                    <a:pt x="252391" y="1799837"/>
                  </a:moveTo>
                  <a:lnTo>
                    <a:pt x="463407" y="1803975"/>
                  </a:lnTo>
                  <a:lnTo>
                    <a:pt x="463407" y="82751"/>
                  </a:lnTo>
                  <a:lnTo>
                    <a:pt x="0" y="82751"/>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8" name="Freihandform 1287">
              <a:extLst>
                <a:ext uri="{FF2B5EF4-FFF2-40B4-BE49-F238E27FC236}">
                  <a16:creationId xmlns:a16="http://schemas.microsoft.com/office/drawing/2014/main" id="{B0BC0AEF-C177-7C4E-A399-C3D72455D1C4}"/>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9" name="Freihandform 1288">
              <a:extLst>
                <a:ext uri="{FF2B5EF4-FFF2-40B4-BE49-F238E27FC236}">
                  <a16:creationId xmlns:a16="http://schemas.microsoft.com/office/drawing/2014/main" id="{51B6926E-762B-5C4B-896C-9A2CE42E5433}"/>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0" name="Freihandform 1289">
              <a:extLst>
                <a:ext uri="{FF2B5EF4-FFF2-40B4-BE49-F238E27FC236}">
                  <a16:creationId xmlns:a16="http://schemas.microsoft.com/office/drawing/2014/main" id="{1766792B-ABBF-454C-9844-762402D3F7D8}"/>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1" name="Freihandform 1290">
              <a:extLst>
                <a:ext uri="{FF2B5EF4-FFF2-40B4-BE49-F238E27FC236}">
                  <a16:creationId xmlns:a16="http://schemas.microsoft.com/office/drawing/2014/main" id="{A3948444-39F5-9C4E-AD24-02F737CDEC29}"/>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2" name="Freihandform 1291">
              <a:extLst>
                <a:ext uri="{FF2B5EF4-FFF2-40B4-BE49-F238E27FC236}">
                  <a16:creationId xmlns:a16="http://schemas.microsoft.com/office/drawing/2014/main" id="{75F372E6-E284-7C40-8487-26576FDB72AC}"/>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3" name="Freihandform 1292">
              <a:extLst>
                <a:ext uri="{FF2B5EF4-FFF2-40B4-BE49-F238E27FC236}">
                  <a16:creationId xmlns:a16="http://schemas.microsoft.com/office/drawing/2014/main" id="{1AAE9331-F441-A745-9BF5-BCF541A831BA}"/>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4" name="Freihandform 1293">
              <a:extLst>
                <a:ext uri="{FF2B5EF4-FFF2-40B4-BE49-F238E27FC236}">
                  <a16:creationId xmlns:a16="http://schemas.microsoft.com/office/drawing/2014/main" id="{4B572966-89B4-2747-8947-76266502306A}"/>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5" name="Freihandform 1294">
              <a:extLst>
                <a:ext uri="{FF2B5EF4-FFF2-40B4-BE49-F238E27FC236}">
                  <a16:creationId xmlns:a16="http://schemas.microsoft.com/office/drawing/2014/main" id="{233F4045-EB98-AB44-BE03-2C44E0990CA7}"/>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6" name="Freihandform 1295">
              <a:extLst>
                <a:ext uri="{FF2B5EF4-FFF2-40B4-BE49-F238E27FC236}">
                  <a16:creationId xmlns:a16="http://schemas.microsoft.com/office/drawing/2014/main" id="{F469E009-E239-7E44-8F94-B8012231A04A}"/>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7" name="Freihandform 1296">
              <a:extLst>
                <a:ext uri="{FF2B5EF4-FFF2-40B4-BE49-F238E27FC236}">
                  <a16:creationId xmlns:a16="http://schemas.microsoft.com/office/drawing/2014/main" id="{95FF5AAE-3F7F-124E-AA18-F8E209591EEB}"/>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8" name="Freihandform 1297">
              <a:extLst>
                <a:ext uri="{FF2B5EF4-FFF2-40B4-BE49-F238E27FC236}">
                  <a16:creationId xmlns:a16="http://schemas.microsoft.com/office/drawing/2014/main" id="{3C92B6DB-B849-FB4D-B5F8-8341300B0D0B}"/>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9" name="Freihandform 1298">
              <a:extLst>
                <a:ext uri="{FF2B5EF4-FFF2-40B4-BE49-F238E27FC236}">
                  <a16:creationId xmlns:a16="http://schemas.microsoft.com/office/drawing/2014/main" id="{009761E5-0938-2040-BBBF-0BC4E25FFE46}"/>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0" name="Freihandform 1299">
              <a:extLst>
                <a:ext uri="{FF2B5EF4-FFF2-40B4-BE49-F238E27FC236}">
                  <a16:creationId xmlns:a16="http://schemas.microsoft.com/office/drawing/2014/main" id="{6E677F8A-DFC9-ED4F-A019-1631600F6833}"/>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1" name="Freihandform 1300">
              <a:extLst>
                <a:ext uri="{FF2B5EF4-FFF2-40B4-BE49-F238E27FC236}">
                  <a16:creationId xmlns:a16="http://schemas.microsoft.com/office/drawing/2014/main" id="{54B2F5F6-5F4D-BD47-B8AC-B9F4074B446D}"/>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2" name="Freihandform 1301">
              <a:extLst>
                <a:ext uri="{FF2B5EF4-FFF2-40B4-BE49-F238E27FC236}">
                  <a16:creationId xmlns:a16="http://schemas.microsoft.com/office/drawing/2014/main" id="{D395DA97-F7F0-824D-878C-0CDF1BC3EB3F}"/>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3" name="Freihandform 1302">
              <a:extLst>
                <a:ext uri="{FF2B5EF4-FFF2-40B4-BE49-F238E27FC236}">
                  <a16:creationId xmlns:a16="http://schemas.microsoft.com/office/drawing/2014/main" id="{282D4A66-D5D1-0F4D-A0B4-CEBA2DB27BB7}"/>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4" name="Freihandform 1303">
              <a:extLst>
                <a:ext uri="{FF2B5EF4-FFF2-40B4-BE49-F238E27FC236}">
                  <a16:creationId xmlns:a16="http://schemas.microsoft.com/office/drawing/2014/main" id="{91E63305-3047-8D47-95DD-2138C4884B7D}"/>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305" name="Freihandform 1304">
              <a:extLst>
                <a:ext uri="{FF2B5EF4-FFF2-40B4-BE49-F238E27FC236}">
                  <a16:creationId xmlns:a16="http://schemas.microsoft.com/office/drawing/2014/main" id="{D6982FA3-7860-1040-A41A-F8071C3C48BA}"/>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6" name="Freihandform 1305">
              <a:extLst>
                <a:ext uri="{FF2B5EF4-FFF2-40B4-BE49-F238E27FC236}">
                  <a16:creationId xmlns:a16="http://schemas.microsoft.com/office/drawing/2014/main" id="{521CF8EE-1FF3-2B4C-A37D-76433CDA7CAD}"/>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7" name="Freihandform 1306">
              <a:extLst>
                <a:ext uri="{FF2B5EF4-FFF2-40B4-BE49-F238E27FC236}">
                  <a16:creationId xmlns:a16="http://schemas.microsoft.com/office/drawing/2014/main" id="{9FF40F91-67C6-BD46-95CC-1FFB635409A8}"/>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8" name="Freihandform 1307">
              <a:extLst>
                <a:ext uri="{FF2B5EF4-FFF2-40B4-BE49-F238E27FC236}">
                  <a16:creationId xmlns:a16="http://schemas.microsoft.com/office/drawing/2014/main" id="{2684EFEA-ABA0-7744-8B22-B5A3E0B63C29}"/>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9" name="Freihandform 1308">
              <a:extLst>
                <a:ext uri="{FF2B5EF4-FFF2-40B4-BE49-F238E27FC236}">
                  <a16:creationId xmlns:a16="http://schemas.microsoft.com/office/drawing/2014/main" id="{A83158AB-A92A-1E41-AF26-A0BE4DDB0188}"/>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0" name="Freihandform 1309">
              <a:extLst>
                <a:ext uri="{FF2B5EF4-FFF2-40B4-BE49-F238E27FC236}">
                  <a16:creationId xmlns:a16="http://schemas.microsoft.com/office/drawing/2014/main" id="{4F84870B-9630-BD48-B535-0B17F0E66019}"/>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1" name="Freihandform 1310">
              <a:extLst>
                <a:ext uri="{FF2B5EF4-FFF2-40B4-BE49-F238E27FC236}">
                  <a16:creationId xmlns:a16="http://schemas.microsoft.com/office/drawing/2014/main" id="{8406BE28-08E8-F543-8483-056DBD10294C}"/>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2" name="Freihandform 1311">
              <a:extLst>
                <a:ext uri="{FF2B5EF4-FFF2-40B4-BE49-F238E27FC236}">
                  <a16:creationId xmlns:a16="http://schemas.microsoft.com/office/drawing/2014/main" id="{F9D4414F-5978-EB4F-82E6-C54A8E4C1A8C}"/>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6" name="Freihandform 1315">
              <a:extLst>
                <a:ext uri="{FF2B5EF4-FFF2-40B4-BE49-F238E27FC236}">
                  <a16:creationId xmlns:a16="http://schemas.microsoft.com/office/drawing/2014/main" id="{51EBD2A4-0B39-6047-91B6-7E7802C36F58}"/>
                </a:ext>
              </a:extLst>
            </p:cNvPr>
            <p:cNvSpPr/>
            <p:nvPr/>
          </p:nvSpPr>
          <p:spPr>
            <a:xfrm>
              <a:off x="2652713" y="914400"/>
              <a:ext cx="947737" cy="1936750"/>
            </a:xfrm>
            <a:custGeom>
              <a:avLst/>
              <a:gdLst>
                <a:gd name="connsiteX0" fmla="*/ 0 w 947500"/>
                <a:gd name="connsiteY0" fmla="*/ 1936376 h 1936376"/>
                <a:gd name="connsiteX1" fmla="*/ 0 w 947500"/>
                <a:gd name="connsiteY1" fmla="*/ 1803975 h 1936376"/>
                <a:gd name="connsiteX2" fmla="*/ 740622 w 947500"/>
                <a:gd name="connsiteY2" fmla="*/ 1803975 h 1936376"/>
                <a:gd name="connsiteX3" fmla="*/ 740622 w 947500"/>
                <a:gd name="connsiteY3" fmla="*/ 0 h 1936376"/>
                <a:gd name="connsiteX4" fmla="*/ 947500 w 947500"/>
                <a:gd name="connsiteY4" fmla="*/ 0 h 193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500" h="1936376">
                  <a:moveTo>
                    <a:pt x="0" y="1936376"/>
                  </a:moveTo>
                  <a:lnTo>
                    <a:pt x="0" y="1803975"/>
                  </a:lnTo>
                  <a:lnTo>
                    <a:pt x="740622" y="1803975"/>
                  </a:lnTo>
                  <a:lnTo>
                    <a:pt x="740622" y="0"/>
                  </a:lnTo>
                  <a:lnTo>
                    <a:pt x="9475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7" name="Freihandform 1316">
              <a:extLst>
                <a:ext uri="{FF2B5EF4-FFF2-40B4-BE49-F238E27FC236}">
                  <a16:creationId xmlns:a16="http://schemas.microsoft.com/office/drawing/2014/main" id="{D19D24CE-C21C-C547-B9D4-27B86634F8E8}"/>
                </a:ext>
              </a:extLst>
            </p:cNvPr>
            <p:cNvSpPr/>
            <p:nvPr/>
          </p:nvSpPr>
          <p:spPr>
            <a:xfrm>
              <a:off x="2763838" y="1820863"/>
              <a:ext cx="2266950" cy="1025525"/>
            </a:xfrm>
            <a:custGeom>
              <a:avLst/>
              <a:gdLst>
                <a:gd name="connsiteX0" fmla="*/ 0 w 2267381"/>
                <a:gd name="connsiteY0" fmla="*/ 1026114 h 1026114"/>
                <a:gd name="connsiteX1" fmla="*/ 0 w 2267381"/>
                <a:gd name="connsiteY1" fmla="*/ 939225 h 1026114"/>
                <a:gd name="connsiteX2" fmla="*/ 1696398 w 2267381"/>
                <a:gd name="connsiteY2" fmla="*/ 939225 h 1026114"/>
                <a:gd name="connsiteX3" fmla="*/ 1696398 w 2267381"/>
                <a:gd name="connsiteY3" fmla="*/ 227565 h 1026114"/>
                <a:gd name="connsiteX4" fmla="*/ 2267381 w 2267381"/>
                <a:gd name="connsiteY4" fmla="*/ 227565 h 1026114"/>
                <a:gd name="connsiteX5" fmla="*/ 2267381 w 2267381"/>
                <a:gd name="connsiteY5" fmla="*/ 0 h 102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7381" h="1026114">
                  <a:moveTo>
                    <a:pt x="0" y="1026114"/>
                  </a:moveTo>
                  <a:lnTo>
                    <a:pt x="0" y="939225"/>
                  </a:lnTo>
                  <a:lnTo>
                    <a:pt x="1696398" y="939225"/>
                  </a:lnTo>
                  <a:lnTo>
                    <a:pt x="1696398" y="227565"/>
                  </a:lnTo>
                  <a:lnTo>
                    <a:pt x="2267381" y="227565"/>
                  </a:lnTo>
                  <a:lnTo>
                    <a:pt x="226738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8" name="Freihandform 1317">
              <a:extLst>
                <a:ext uri="{FF2B5EF4-FFF2-40B4-BE49-F238E27FC236}">
                  <a16:creationId xmlns:a16="http://schemas.microsoft.com/office/drawing/2014/main" id="{F465F43B-2AEB-4646-9D65-356DD6D4C3E4}"/>
                </a:ext>
              </a:extLst>
            </p:cNvPr>
            <p:cNvSpPr/>
            <p:nvPr/>
          </p:nvSpPr>
          <p:spPr>
            <a:xfrm>
              <a:off x="2900363" y="2516188"/>
              <a:ext cx="2130425" cy="338137"/>
            </a:xfrm>
            <a:custGeom>
              <a:avLst/>
              <a:gdLst>
                <a:gd name="connsiteX0" fmla="*/ 0 w 2130842"/>
                <a:gd name="connsiteY0" fmla="*/ 339280 h 339280"/>
                <a:gd name="connsiteX1" fmla="*/ 0 w 2130842"/>
                <a:gd name="connsiteY1" fmla="*/ 285492 h 339280"/>
                <a:gd name="connsiteX2" fmla="*/ 2130842 w 2130842"/>
                <a:gd name="connsiteY2" fmla="*/ 285492 h 339280"/>
                <a:gd name="connsiteX3" fmla="*/ 2130842 w 2130842"/>
                <a:gd name="connsiteY3" fmla="*/ 0 h 339280"/>
              </a:gdLst>
              <a:ahLst/>
              <a:cxnLst>
                <a:cxn ang="0">
                  <a:pos x="connsiteX0" y="connsiteY0"/>
                </a:cxn>
                <a:cxn ang="0">
                  <a:pos x="connsiteX1" y="connsiteY1"/>
                </a:cxn>
                <a:cxn ang="0">
                  <a:pos x="connsiteX2" y="connsiteY2"/>
                </a:cxn>
                <a:cxn ang="0">
                  <a:pos x="connsiteX3" y="connsiteY3"/>
                </a:cxn>
              </a:cxnLst>
              <a:rect l="l" t="t" r="r" b="b"/>
              <a:pathLst>
                <a:path w="2130842" h="339280">
                  <a:moveTo>
                    <a:pt x="0" y="339280"/>
                  </a:moveTo>
                  <a:lnTo>
                    <a:pt x="0" y="285492"/>
                  </a:lnTo>
                  <a:lnTo>
                    <a:pt x="2130842" y="285492"/>
                  </a:lnTo>
                  <a:lnTo>
                    <a:pt x="21308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9" name="Freihandform 1318">
              <a:extLst>
                <a:ext uri="{FF2B5EF4-FFF2-40B4-BE49-F238E27FC236}">
                  <a16:creationId xmlns:a16="http://schemas.microsoft.com/office/drawing/2014/main" id="{95797182-6D5E-184C-94AF-9DE37A493968}"/>
                </a:ext>
              </a:extLst>
            </p:cNvPr>
            <p:cNvSpPr/>
            <p:nvPr/>
          </p:nvSpPr>
          <p:spPr>
            <a:xfrm>
              <a:off x="3106738" y="2557463"/>
              <a:ext cx="3227387" cy="484187"/>
            </a:xfrm>
            <a:custGeom>
              <a:avLst/>
              <a:gdLst>
                <a:gd name="connsiteX0" fmla="*/ 0 w 3227294"/>
                <a:gd name="connsiteY0" fmla="*/ 484094 h 484094"/>
                <a:gd name="connsiteX1" fmla="*/ 1348843 w 3227294"/>
                <a:gd name="connsiteY1" fmla="*/ 484094 h 484094"/>
                <a:gd name="connsiteX2" fmla="*/ 1348843 w 3227294"/>
                <a:gd name="connsiteY2" fmla="*/ 314454 h 484094"/>
                <a:gd name="connsiteX3" fmla="*/ 2734925 w 3227294"/>
                <a:gd name="connsiteY3" fmla="*/ 314454 h 484094"/>
                <a:gd name="connsiteX4" fmla="*/ 2734925 w 3227294"/>
                <a:gd name="connsiteY4" fmla="*/ 0 h 484094"/>
                <a:gd name="connsiteX5" fmla="*/ 3227294 w 3227294"/>
                <a:gd name="connsiteY5" fmla="*/ 0 h 48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27294" h="484094">
                  <a:moveTo>
                    <a:pt x="0" y="484094"/>
                  </a:moveTo>
                  <a:lnTo>
                    <a:pt x="1348843" y="484094"/>
                  </a:lnTo>
                  <a:lnTo>
                    <a:pt x="1348843" y="314454"/>
                  </a:lnTo>
                  <a:lnTo>
                    <a:pt x="2734925" y="314454"/>
                  </a:lnTo>
                  <a:lnTo>
                    <a:pt x="2734925" y="0"/>
                  </a:lnTo>
                  <a:lnTo>
                    <a:pt x="322729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0" name="Freihandform 1319">
              <a:extLst>
                <a:ext uri="{FF2B5EF4-FFF2-40B4-BE49-F238E27FC236}">
                  <a16:creationId xmlns:a16="http://schemas.microsoft.com/office/drawing/2014/main" id="{3024EEB0-9C4F-DD43-8BEE-AC36BEFEAD65}"/>
                </a:ext>
              </a:extLst>
            </p:cNvPr>
            <p:cNvSpPr/>
            <p:nvPr/>
          </p:nvSpPr>
          <p:spPr>
            <a:xfrm>
              <a:off x="3111500" y="3140075"/>
              <a:ext cx="1708150" cy="0"/>
            </a:xfrm>
            <a:custGeom>
              <a:avLst/>
              <a:gdLst>
                <a:gd name="connsiteX0" fmla="*/ 0 w 1708810"/>
                <a:gd name="connsiteY0" fmla="*/ 0 h 0"/>
                <a:gd name="connsiteX1" fmla="*/ 1708810 w 1708810"/>
                <a:gd name="connsiteY1" fmla="*/ 0 h 0"/>
              </a:gdLst>
              <a:ahLst/>
              <a:cxnLst>
                <a:cxn ang="0">
                  <a:pos x="connsiteX0" y="connsiteY0"/>
                </a:cxn>
                <a:cxn ang="0">
                  <a:pos x="connsiteX1" y="connsiteY1"/>
                </a:cxn>
              </a:cxnLst>
              <a:rect l="l" t="t" r="r" b="b"/>
              <a:pathLst>
                <a:path w="1708810">
                  <a:moveTo>
                    <a:pt x="0" y="0"/>
                  </a:moveTo>
                  <a:lnTo>
                    <a:pt x="170881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1" name="Freihandform 1320">
              <a:extLst>
                <a:ext uri="{FF2B5EF4-FFF2-40B4-BE49-F238E27FC236}">
                  <a16:creationId xmlns:a16="http://schemas.microsoft.com/office/drawing/2014/main" id="{B5DC00B4-B729-EE41-9BFD-14A0E9E9F554}"/>
                </a:ext>
              </a:extLst>
            </p:cNvPr>
            <p:cNvSpPr/>
            <p:nvPr/>
          </p:nvSpPr>
          <p:spPr>
            <a:xfrm>
              <a:off x="3106738" y="3214688"/>
              <a:ext cx="1712912" cy="550862"/>
            </a:xfrm>
            <a:custGeom>
              <a:avLst/>
              <a:gdLst>
                <a:gd name="connsiteX0" fmla="*/ 0 w 1712948"/>
                <a:gd name="connsiteY0" fmla="*/ 0 h 550295"/>
                <a:gd name="connsiteX1" fmla="*/ 285491 w 1712948"/>
                <a:gd name="connsiteY1" fmla="*/ 0 h 550295"/>
                <a:gd name="connsiteX2" fmla="*/ 285491 w 1712948"/>
                <a:gd name="connsiteY2" fmla="*/ 550295 h 550295"/>
                <a:gd name="connsiteX3" fmla="*/ 1712948 w 1712948"/>
                <a:gd name="connsiteY3" fmla="*/ 550295 h 550295"/>
              </a:gdLst>
              <a:ahLst/>
              <a:cxnLst>
                <a:cxn ang="0">
                  <a:pos x="connsiteX0" y="connsiteY0"/>
                </a:cxn>
                <a:cxn ang="0">
                  <a:pos x="connsiteX1" y="connsiteY1"/>
                </a:cxn>
                <a:cxn ang="0">
                  <a:pos x="connsiteX2" y="connsiteY2"/>
                </a:cxn>
                <a:cxn ang="0">
                  <a:pos x="connsiteX3" y="connsiteY3"/>
                </a:cxn>
              </a:cxnLst>
              <a:rect l="l" t="t" r="r" b="b"/>
              <a:pathLst>
                <a:path w="1712948" h="550295">
                  <a:moveTo>
                    <a:pt x="0" y="0"/>
                  </a:moveTo>
                  <a:lnTo>
                    <a:pt x="285491" y="0"/>
                  </a:lnTo>
                  <a:lnTo>
                    <a:pt x="285491" y="550295"/>
                  </a:lnTo>
                  <a:lnTo>
                    <a:pt x="1712948" y="55029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pSp>
      <p:grpSp>
        <p:nvGrpSpPr>
          <p:cNvPr id="1335" name="Textfeld gelb">
            <a:extLst>
              <a:ext uri="{FF2B5EF4-FFF2-40B4-BE49-F238E27FC236}">
                <a16:creationId xmlns:a16="http://schemas.microsoft.com/office/drawing/2014/main" id="{216E1EBF-CD9D-1C48-868B-7332FB75C433}"/>
              </a:ext>
            </a:extLst>
          </p:cNvPr>
          <p:cNvGrpSpPr>
            <a:grpSpLocks/>
          </p:cNvGrpSpPr>
          <p:nvPr/>
        </p:nvGrpSpPr>
        <p:grpSpPr bwMode="auto">
          <a:xfrm>
            <a:off x="701675" y="750888"/>
            <a:ext cx="2389188" cy="5287962"/>
            <a:chOff x="701675" y="751318"/>
            <a:chExt cx="2389775" cy="5287972"/>
          </a:xfrm>
        </p:grpSpPr>
        <p:sp>
          <p:nvSpPr>
            <p:cNvPr id="1336" name="Abgerundetes Rechteck 2">
              <a:extLst>
                <a:ext uri="{FF2B5EF4-FFF2-40B4-BE49-F238E27FC236}">
                  <a16:creationId xmlns:a16="http://schemas.microsoft.com/office/drawing/2014/main" id="{6FED7C6B-3257-0442-977D-E32CB534ABB6}"/>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1337" name="Abgerundetes Rechteck 1264">
              <a:extLst>
                <a:ext uri="{FF2B5EF4-FFF2-40B4-BE49-F238E27FC236}">
                  <a16:creationId xmlns:a16="http://schemas.microsoft.com/office/drawing/2014/main" id="{FFC73176-F6DA-BB43-82BA-9B0A0646CDCD}"/>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338" name="Abgerundetes Rechteck 1266">
              <a:extLst>
                <a:ext uri="{FF2B5EF4-FFF2-40B4-BE49-F238E27FC236}">
                  <a16:creationId xmlns:a16="http://schemas.microsoft.com/office/drawing/2014/main" id="{E201386D-71DD-7346-83C4-CFE0A5E6AEAD}"/>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339" name="Abgerundetes Rechteck 1267">
              <a:extLst>
                <a:ext uri="{FF2B5EF4-FFF2-40B4-BE49-F238E27FC236}">
                  <a16:creationId xmlns:a16="http://schemas.microsoft.com/office/drawing/2014/main" id="{F9CEBD4F-3C6E-D540-91C7-2A5A65CA5ACF}"/>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340" name="Abgerundetes Rechteck 1268">
              <a:extLst>
                <a:ext uri="{FF2B5EF4-FFF2-40B4-BE49-F238E27FC236}">
                  <a16:creationId xmlns:a16="http://schemas.microsoft.com/office/drawing/2014/main" id="{70E4226E-F894-8A45-B721-92159F7E2086}"/>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341" name="Abgerundetes Rechteck 1269">
              <a:extLst>
                <a:ext uri="{FF2B5EF4-FFF2-40B4-BE49-F238E27FC236}">
                  <a16:creationId xmlns:a16="http://schemas.microsoft.com/office/drawing/2014/main" id="{1A84B5FC-63FE-6842-9F01-1DA4B74DF7E4}"/>
                </a:ext>
              </a:extLst>
            </p:cNvPr>
            <p:cNvSpPr/>
            <p:nvPr/>
          </p:nvSpPr>
          <p:spPr>
            <a:xfrm>
              <a:off x="966910" y="3944838"/>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Slums</a:t>
              </a:r>
            </a:p>
          </p:txBody>
        </p:sp>
        <p:sp>
          <p:nvSpPr>
            <p:cNvPr id="1342" name="Abgerundetes Rechteck 1270">
              <a:extLst>
                <a:ext uri="{FF2B5EF4-FFF2-40B4-BE49-F238E27FC236}">
                  <a16:creationId xmlns:a16="http://schemas.microsoft.com/office/drawing/2014/main" id="{EEE05286-6538-CF49-AECB-C9F15B55FA0A}"/>
                </a:ext>
              </a:extLst>
            </p:cNvPr>
            <p:cNvSpPr/>
            <p:nvPr/>
          </p:nvSpPr>
          <p:spPr>
            <a:xfrm>
              <a:off x="930910" y="4547063"/>
              <a:ext cx="46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Umwelt-</a:t>
              </a:r>
            </a:p>
            <a:p>
              <a:pPr eaLnBrk="1" hangingPunct="1">
                <a:defRPr/>
              </a:pPr>
              <a:r>
                <a:rPr lang="de-DE" sz="750" dirty="0">
                  <a:solidFill>
                    <a:srgbClr val="000000"/>
                  </a:solidFill>
                </a:rPr>
                <a:t>flucht</a:t>
              </a:r>
            </a:p>
          </p:txBody>
        </p:sp>
        <p:sp>
          <p:nvSpPr>
            <p:cNvPr id="1343" name="Abgerundetes Rechteck 1271">
              <a:extLst>
                <a:ext uri="{FF2B5EF4-FFF2-40B4-BE49-F238E27FC236}">
                  <a16:creationId xmlns:a16="http://schemas.microsoft.com/office/drawing/2014/main" id="{E35F31A7-FE82-7C4F-893D-1441BCBD5CA4}"/>
                </a:ext>
              </a:extLst>
            </p:cNvPr>
            <p:cNvSpPr/>
            <p:nvPr/>
          </p:nvSpPr>
          <p:spPr>
            <a:xfrm>
              <a:off x="885271" y="5223019"/>
              <a:ext cx="559279"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Krankheit</a:t>
              </a:r>
            </a:p>
          </p:txBody>
        </p:sp>
        <p:sp>
          <p:nvSpPr>
            <p:cNvPr id="1344" name="Abgerundetes Rechteck 1272">
              <a:extLst>
                <a:ext uri="{FF2B5EF4-FFF2-40B4-BE49-F238E27FC236}">
                  <a16:creationId xmlns:a16="http://schemas.microsoft.com/office/drawing/2014/main" id="{9BD127F6-0A78-7B42-9F69-3BEA83324ABD}"/>
                </a:ext>
              </a:extLst>
            </p:cNvPr>
            <p:cNvSpPr/>
            <p:nvPr/>
          </p:nvSpPr>
          <p:spPr>
            <a:xfrm>
              <a:off x="966910" y="5823290"/>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Armut</a:t>
              </a:r>
            </a:p>
          </p:txBody>
        </p:sp>
        <p:sp>
          <p:nvSpPr>
            <p:cNvPr id="1345" name="Abgerundetes Rechteck 1273">
              <a:extLst>
                <a:ext uri="{FF2B5EF4-FFF2-40B4-BE49-F238E27FC236}">
                  <a16:creationId xmlns:a16="http://schemas.microsoft.com/office/drawing/2014/main" id="{2DA9FB6A-C642-1642-BAEB-102B484858C9}"/>
                </a:ext>
              </a:extLst>
            </p:cNvPr>
            <p:cNvSpPr/>
            <p:nvPr/>
          </p:nvSpPr>
          <p:spPr>
            <a:xfrm>
              <a:off x="2491553" y="5823290"/>
              <a:ext cx="468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Hunger</a:t>
              </a:r>
            </a:p>
          </p:txBody>
        </p:sp>
        <p:sp>
          <p:nvSpPr>
            <p:cNvPr id="1346" name="Abgerundetes Rechteck 1274">
              <a:extLst>
                <a:ext uri="{FF2B5EF4-FFF2-40B4-BE49-F238E27FC236}">
                  <a16:creationId xmlns:a16="http://schemas.microsoft.com/office/drawing/2014/main" id="{7A9B0189-532D-7B4B-891D-B8D1ADE0AF9A}"/>
                </a:ext>
              </a:extLst>
            </p:cNvPr>
            <p:cNvSpPr/>
            <p:nvPr/>
          </p:nvSpPr>
          <p:spPr>
            <a:xfrm>
              <a:off x="2437553" y="5068888"/>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Konflikte,</a:t>
              </a:r>
            </a:p>
            <a:p>
              <a:pPr eaLnBrk="1" hangingPunct="1">
                <a:defRPr/>
              </a:pPr>
              <a:r>
                <a:rPr lang="de-DE" sz="750" dirty="0">
                  <a:solidFill>
                    <a:srgbClr val="000000"/>
                  </a:solidFill>
                </a:rPr>
                <a:t>Krieg</a:t>
              </a:r>
            </a:p>
          </p:txBody>
        </p:sp>
        <p:sp>
          <p:nvSpPr>
            <p:cNvPr id="1347" name="Abgerundetes Rechteck 1275">
              <a:extLst>
                <a:ext uri="{FF2B5EF4-FFF2-40B4-BE49-F238E27FC236}">
                  <a16:creationId xmlns:a16="http://schemas.microsoft.com/office/drawing/2014/main" id="{9DD6A36D-854D-9D44-8D93-7FDE5A8A4EE3}"/>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348" name="Abgerundetes Rechteck 1276">
              <a:extLst>
                <a:ext uri="{FF2B5EF4-FFF2-40B4-BE49-F238E27FC236}">
                  <a16:creationId xmlns:a16="http://schemas.microsoft.com/office/drawing/2014/main" id="{D02EAFAE-B66C-CE45-B711-AACC0D465FEE}"/>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349" name="Textfeld orange">
            <a:extLst>
              <a:ext uri="{FF2B5EF4-FFF2-40B4-BE49-F238E27FC236}">
                <a16:creationId xmlns:a16="http://schemas.microsoft.com/office/drawing/2014/main" id="{130E0D31-297A-CD43-8FD3-A8725327012A}"/>
              </a:ext>
            </a:extLst>
          </p:cNvPr>
          <p:cNvGrpSpPr>
            <a:grpSpLocks/>
          </p:cNvGrpSpPr>
          <p:nvPr/>
        </p:nvGrpSpPr>
        <p:grpSpPr bwMode="auto">
          <a:xfrm>
            <a:off x="2293938" y="750888"/>
            <a:ext cx="2214562" cy="4410075"/>
            <a:chOff x="2293553" y="751318"/>
            <a:chExt cx="2215694" cy="4409182"/>
          </a:xfrm>
        </p:grpSpPr>
        <p:sp>
          <p:nvSpPr>
            <p:cNvPr id="1350" name="Abgerundetes Rechteck 1278">
              <a:extLst>
                <a:ext uri="{FF2B5EF4-FFF2-40B4-BE49-F238E27FC236}">
                  <a16:creationId xmlns:a16="http://schemas.microsoft.com/office/drawing/2014/main" id="{1A21CD56-AE2F-E245-B388-D2255999BE52}"/>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351" name="Abgerundetes Rechteck 1279">
              <a:extLst>
                <a:ext uri="{FF2B5EF4-FFF2-40B4-BE49-F238E27FC236}">
                  <a16:creationId xmlns:a16="http://schemas.microsoft.com/office/drawing/2014/main" id="{B02CF8CC-55F7-8C42-8413-610F303AB6F0}"/>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352" name="Abgerundetes Rechteck 1280">
              <a:extLst>
                <a:ext uri="{FF2B5EF4-FFF2-40B4-BE49-F238E27FC236}">
                  <a16:creationId xmlns:a16="http://schemas.microsoft.com/office/drawing/2014/main" id="{1263671E-6BC5-0745-97FA-03E5226FDB82}"/>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1353" name="Abgerundetes Rechteck 1281">
              <a:extLst>
                <a:ext uri="{FF2B5EF4-FFF2-40B4-BE49-F238E27FC236}">
                  <a16:creationId xmlns:a16="http://schemas.microsoft.com/office/drawing/2014/main" id="{0CB5AFDC-8C02-8143-BC93-C21EAC6BCD40}"/>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354" name="Abgerundetes Rechteck 1282">
              <a:extLst>
                <a:ext uri="{FF2B5EF4-FFF2-40B4-BE49-F238E27FC236}">
                  <a16:creationId xmlns:a16="http://schemas.microsoft.com/office/drawing/2014/main" id="{A06C014B-B68C-C74F-BBF6-30F2601BACFA}"/>
                </a:ext>
              </a:extLst>
            </p:cNvPr>
            <p:cNvSpPr/>
            <p:nvPr/>
          </p:nvSpPr>
          <p:spPr>
            <a:xfrm>
              <a:off x="3609247" y="751318"/>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Rohstoff-</a:t>
              </a:r>
            </a:p>
            <a:p>
              <a:pPr eaLnBrk="1" hangingPunct="1">
                <a:defRPr/>
              </a:pPr>
              <a:r>
                <a:rPr lang="de-DE" sz="750" dirty="0" err="1">
                  <a:solidFill>
                    <a:srgbClr val="000000"/>
                  </a:solidFill>
                </a:rPr>
                <a:t>verknappung</a:t>
              </a:r>
              <a:endParaRPr lang="de-DE" sz="750" dirty="0">
                <a:solidFill>
                  <a:srgbClr val="000000"/>
                </a:solidFill>
              </a:endParaRPr>
            </a:p>
          </p:txBody>
        </p:sp>
        <p:sp>
          <p:nvSpPr>
            <p:cNvPr id="1355" name="Abgerundetes Rechteck 1283">
              <a:extLst>
                <a:ext uri="{FF2B5EF4-FFF2-40B4-BE49-F238E27FC236}">
                  <a16:creationId xmlns:a16="http://schemas.microsoft.com/office/drawing/2014/main" id="{FBB0D82B-8598-FD4E-BC29-FA8FE432B66C}"/>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356" name="Abgerundetes Rechteck 1284">
              <a:extLst>
                <a:ext uri="{FF2B5EF4-FFF2-40B4-BE49-F238E27FC236}">
                  <a16:creationId xmlns:a16="http://schemas.microsoft.com/office/drawing/2014/main" id="{95C0A6B9-E76E-3541-A0C3-76F9BCADA829}"/>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57" name="Abgerundetes Rechteck 1285">
              <a:extLst>
                <a:ext uri="{FF2B5EF4-FFF2-40B4-BE49-F238E27FC236}">
                  <a16:creationId xmlns:a16="http://schemas.microsoft.com/office/drawing/2014/main" id="{DFA8231D-7961-144E-9E4C-ABFF2D494ACB}"/>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58" name="Abgerundetes Rechteck 1286">
              <a:extLst>
                <a:ext uri="{FF2B5EF4-FFF2-40B4-BE49-F238E27FC236}">
                  <a16:creationId xmlns:a16="http://schemas.microsoft.com/office/drawing/2014/main" id="{011F65A8-2649-E14C-9A7B-98B898A4036A}"/>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sp>
          <p:nvSpPr>
            <p:cNvPr id="1359" name="Abgerundetes Rechteck 1287">
              <a:extLst>
                <a:ext uri="{FF2B5EF4-FFF2-40B4-BE49-F238E27FC236}">
                  <a16:creationId xmlns:a16="http://schemas.microsoft.com/office/drawing/2014/main" id="{0D0F276E-0216-704E-AC2B-F86B73A77C5E}"/>
                </a:ext>
              </a:extLst>
            </p:cNvPr>
            <p:cNvSpPr/>
            <p:nvPr/>
          </p:nvSpPr>
          <p:spPr>
            <a:xfrm>
              <a:off x="3501247" y="4872500"/>
              <a:ext cx="1008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nicht nachhaltiges</a:t>
              </a:r>
            </a:p>
            <a:p>
              <a:pPr eaLnBrk="1" hangingPunct="1">
                <a:defRPr/>
              </a:pPr>
              <a:r>
                <a:rPr lang="de-DE" sz="750" dirty="0">
                  <a:solidFill>
                    <a:srgbClr val="000000"/>
                  </a:solidFill>
                </a:rPr>
                <a:t>Wirtschaften</a:t>
              </a:r>
            </a:p>
          </p:txBody>
        </p:sp>
      </p:grpSp>
      <p:sp>
        <p:nvSpPr>
          <p:cNvPr id="1363" name="Abgerundetes Rechteck 1511">
            <a:extLst>
              <a:ext uri="{FF2B5EF4-FFF2-40B4-BE49-F238E27FC236}">
                <a16:creationId xmlns:a16="http://schemas.microsoft.com/office/drawing/2014/main" id="{FADBD565-17AD-CA4E-896E-EE82001E7BD8}"/>
              </a:ext>
            </a:extLst>
          </p:cNvPr>
          <p:cNvSpPr/>
          <p:nvPr/>
        </p:nvSpPr>
        <p:spPr bwMode="auto">
          <a:xfrm>
            <a:off x="4828667" y="3673908"/>
            <a:ext cx="1044156" cy="215928"/>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Wasserverknappung</a:t>
            </a:r>
          </a:p>
        </p:txBody>
      </p:sp>
      <p:grpSp>
        <p:nvGrpSpPr>
          <p:cNvPr id="1364" name="Textfeld grün">
            <a:extLst>
              <a:ext uri="{FF2B5EF4-FFF2-40B4-BE49-F238E27FC236}">
                <a16:creationId xmlns:a16="http://schemas.microsoft.com/office/drawing/2014/main" id="{A557391A-A8B3-AF4C-8265-A7B9E431BFB4}"/>
              </a:ext>
            </a:extLst>
          </p:cNvPr>
          <p:cNvGrpSpPr>
            <a:grpSpLocks/>
          </p:cNvGrpSpPr>
          <p:nvPr/>
        </p:nvGrpSpPr>
        <p:grpSpPr bwMode="auto">
          <a:xfrm>
            <a:off x="4811713" y="2211388"/>
            <a:ext cx="2289175" cy="996950"/>
            <a:chOff x="4810948" y="2212141"/>
            <a:chExt cx="2289321" cy="995453"/>
          </a:xfrm>
        </p:grpSpPr>
        <p:sp>
          <p:nvSpPr>
            <p:cNvPr id="1365" name="Abgerundetes Rechteck 1509">
              <a:extLst>
                <a:ext uri="{FF2B5EF4-FFF2-40B4-BE49-F238E27FC236}">
                  <a16:creationId xmlns:a16="http://schemas.microsoft.com/office/drawing/2014/main" id="{C5260E45-BFA2-4446-8636-8D970C444058}"/>
                </a:ext>
              </a:extLst>
            </p:cNvPr>
            <p:cNvSpPr/>
            <p:nvPr/>
          </p:nvSpPr>
          <p:spPr>
            <a:xfrm>
              <a:off x="6344269" y="2422808"/>
              <a:ext cx="756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Abnahme der</a:t>
              </a:r>
            </a:p>
            <a:p>
              <a:pPr eaLnBrk="1" hangingPunct="1">
                <a:defRPr/>
              </a:pPr>
              <a:r>
                <a:rPr lang="de-DE" sz="750" dirty="0">
                  <a:solidFill>
                    <a:srgbClr val="000000"/>
                  </a:solidFill>
                </a:rPr>
                <a:t>Biodiversität</a:t>
              </a:r>
            </a:p>
          </p:txBody>
        </p:sp>
        <p:sp>
          <p:nvSpPr>
            <p:cNvPr id="1366" name="Abgerundetes Rechteck 1512">
              <a:extLst>
                <a:ext uri="{FF2B5EF4-FFF2-40B4-BE49-F238E27FC236}">
                  <a16:creationId xmlns:a16="http://schemas.microsoft.com/office/drawing/2014/main" id="{379ACFDE-A71B-B442-A41A-713243F6572D}"/>
                </a:ext>
              </a:extLst>
            </p:cNvPr>
            <p:cNvSpPr/>
            <p:nvPr/>
          </p:nvSpPr>
          <p:spPr>
            <a:xfrm>
              <a:off x="4828948" y="2991594"/>
              <a:ext cx="1044000" cy="216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Rodung von Wäldern</a:t>
              </a:r>
            </a:p>
          </p:txBody>
        </p:sp>
        <p:sp>
          <p:nvSpPr>
            <p:cNvPr id="1367" name="Abgerundetes Rechteck 1513">
              <a:extLst>
                <a:ext uri="{FF2B5EF4-FFF2-40B4-BE49-F238E27FC236}">
                  <a16:creationId xmlns:a16="http://schemas.microsoft.com/office/drawing/2014/main" id="{BF8A11AD-FE96-AD4C-B508-8EADC27D12B1}"/>
                </a:ext>
              </a:extLst>
            </p:cNvPr>
            <p:cNvSpPr/>
            <p:nvPr/>
          </p:nvSpPr>
          <p:spPr>
            <a:xfrm>
              <a:off x="4810948" y="2212141"/>
              <a:ext cx="1080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grpSp>
      <p:sp>
        <p:nvSpPr>
          <p:cNvPr id="1368" name="Abgerundetes Rechteck 1514">
            <a:extLst>
              <a:ext uri="{FF2B5EF4-FFF2-40B4-BE49-F238E27FC236}">
                <a16:creationId xmlns:a16="http://schemas.microsoft.com/office/drawing/2014/main" id="{482483C0-9F48-174E-8C15-EC3A17E7F3BD}"/>
              </a:ext>
            </a:extLst>
          </p:cNvPr>
          <p:cNvSpPr/>
          <p:nvPr/>
        </p:nvSpPr>
        <p:spPr bwMode="auto">
          <a:xfrm>
            <a:off x="4811712" y="1520507"/>
            <a:ext cx="1079868" cy="288044"/>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Schadstoffemissionen</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9">
            <a:extLst>
              <a:ext uri="{FF2B5EF4-FFF2-40B4-BE49-F238E27FC236}">
                <a16:creationId xmlns:a16="http://schemas.microsoft.com/office/drawing/2014/main" id="{E9B978B6-9D01-F646-AAB7-8FAB7C8D62B9}"/>
              </a:ext>
            </a:extLst>
          </p:cNvPr>
          <p:cNvSpPr>
            <a:spLocks noGrp="1" noChangeArrowheads="1"/>
          </p:cNvSpPr>
          <p:nvPr>
            <p:ph type="dt" sz="quarter" idx="10"/>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de-DE" altLang="de-DE" dirty="0">
                <a:solidFill>
                  <a:schemeClr val="accent4">
                    <a:lumMod val="25000"/>
                  </a:schemeClr>
                </a:solidFill>
              </a:rPr>
              <a:t>© Ernst Klett Verlag, Stuttgart 2021 | www.klett.de</a:t>
            </a:r>
            <a:endParaRPr lang="de-DE" altLang="de-DE" b="1" dirty="0">
              <a:solidFill>
                <a:schemeClr val="accent4">
                  <a:lumMod val="25000"/>
                </a:schemeClr>
              </a:solidFill>
            </a:endParaRPr>
          </a:p>
        </p:txBody>
      </p:sp>
      <p:sp>
        <p:nvSpPr>
          <p:cNvPr id="1263" name="Hintergrund grau">
            <a:extLst>
              <a:ext uri="{FF2B5EF4-FFF2-40B4-BE49-F238E27FC236}">
                <a16:creationId xmlns:a16="http://schemas.microsoft.com/office/drawing/2014/main" id="{41DF4A03-168A-BA44-90DA-0A3B12EFCD97}"/>
              </a:ext>
            </a:extLst>
          </p:cNvPr>
          <p:cNvSpPr>
            <a:spLocks/>
          </p:cNvSpPr>
          <p:nvPr/>
        </p:nvSpPr>
        <p:spPr bwMode="auto">
          <a:xfrm>
            <a:off x="3267075" y="684213"/>
            <a:ext cx="5491163" cy="5489575"/>
          </a:xfrm>
          <a:custGeom>
            <a:avLst/>
            <a:gdLst>
              <a:gd name="T0" fmla="*/ 940 w 3459"/>
              <a:gd name="T1" fmla="*/ 0 h 3458"/>
              <a:gd name="T2" fmla="*/ 838 w 3459"/>
              <a:gd name="T3" fmla="*/ 0 h 3458"/>
              <a:gd name="T4" fmla="*/ 34 w 3459"/>
              <a:gd name="T5" fmla="*/ 0 h 3458"/>
              <a:gd name="T6" fmla="*/ 34 w 3459"/>
              <a:gd name="T7" fmla="*/ 275 h 3458"/>
              <a:gd name="T8" fmla="*/ 838 w 3459"/>
              <a:gd name="T9" fmla="*/ 275 h 3458"/>
              <a:gd name="T10" fmla="*/ 838 w 3459"/>
              <a:gd name="T11" fmla="*/ 3121 h 3458"/>
              <a:gd name="T12" fmla="*/ 0 w 3459"/>
              <a:gd name="T13" fmla="*/ 3121 h 3458"/>
              <a:gd name="T14" fmla="*/ 0 w 3459"/>
              <a:gd name="T15" fmla="*/ 3458 h 3458"/>
              <a:gd name="T16" fmla="*/ 838 w 3459"/>
              <a:gd name="T17" fmla="*/ 3458 h 3458"/>
              <a:gd name="T18" fmla="*/ 940 w 3459"/>
              <a:gd name="T19" fmla="*/ 3458 h 3458"/>
              <a:gd name="T20" fmla="*/ 3459 w 3459"/>
              <a:gd name="T21" fmla="*/ 3458 h 3458"/>
              <a:gd name="T22" fmla="*/ 3459 w 3459"/>
              <a:gd name="T23" fmla="*/ 0 h 3458"/>
              <a:gd name="T24" fmla="*/ 940 w 3459"/>
              <a:gd name="T25" fmla="*/ 0 h 34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459" h="3458">
                <a:moveTo>
                  <a:pt x="940" y="0"/>
                </a:moveTo>
                <a:lnTo>
                  <a:pt x="838" y="0"/>
                </a:lnTo>
                <a:lnTo>
                  <a:pt x="34" y="0"/>
                </a:lnTo>
                <a:lnTo>
                  <a:pt x="34" y="275"/>
                </a:lnTo>
                <a:lnTo>
                  <a:pt x="838" y="275"/>
                </a:lnTo>
                <a:lnTo>
                  <a:pt x="838" y="3121"/>
                </a:lnTo>
                <a:lnTo>
                  <a:pt x="0" y="3121"/>
                </a:lnTo>
                <a:lnTo>
                  <a:pt x="0" y="3458"/>
                </a:lnTo>
                <a:lnTo>
                  <a:pt x="838" y="3458"/>
                </a:lnTo>
                <a:lnTo>
                  <a:pt x="940" y="3458"/>
                </a:lnTo>
                <a:lnTo>
                  <a:pt x="3459" y="3458"/>
                </a:lnTo>
                <a:lnTo>
                  <a:pt x="3459" y="0"/>
                </a:lnTo>
                <a:lnTo>
                  <a:pt x="940" y="0"/>
                </a:lnTo>
                <a:close/>
              </a:path>
            </a:pathLst>
          </a:custGeom>
          <a:solidFill>
            <a:srgbClr val="EDEC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dirty="0"/>
          </a:p>
        </p:txBody>
      </p:sp>
      <p:sp>
        <p:nvSpPr>
          <p:cNvPr id="1264" name="Hintergrund Trennung">
            <a:extLst>
              <a:ext uri="{FF2B5EF4-FFF2-40B4-BE49-F238E27FC236}">
                <a16:creationId xmlns:a16="http://schemas.microsoft.com/office/drawing/2014/main" id="{9EA6E18C-F8D6-5D45-B156-C5BD05B9D162}"/>
              </a:ext>
            </a:extLst>
          </p:cNvPr>
          <p:cNvSpPr>
            <a:spLocks/>
          </p:cNvSpPr>
          <p:nvPr/>
        </p:nvSpPr>
        <p:spPr bwMode="auto">
          <a:xfrm>
            <a:off x="3267075" y="684213"/>
            <a:ext cx="1397000" cy="5489575"/>
          </a:xfrm>
          <a:custGeom>
            <a:avLst/>
            <a:gdLst>
              <a:gd name="T0" fmla="*/ 838 w 880"/>
              <a:gd name="T1" fmla="*/ 275 h 3458"/>
              <a:gd name="T2" fmla="*/ 838 w 880"/>
              <a:gd name="T3" fmla="*/ 3121 h 3458"/>
              <a:gd name="T4" fmla="*/ 0 w 880"/>
              <a:gd name="T5" fmla="*/ 3121 h 3458"/>
              <a:gd name="T6" fmla="*/ 0 w 880"/>
              <a:gd name="T7" fmla="*/ 3458 h 3458"/>
              <a:gd name="T8" fmla="*/ 42 w 880"/>
              <a:gd name="T9" fmla="*/ 3458 h 3458"/>
              <a:gd name="T10" fmla="*/ 42 w 880"/>
              <a:gd name="T11" fmla="*/ 3150 h 3458"/>
              <a:gd name="T12" fmla="*/ 838 w 880"/>
              <a:gd name="T13" fmla="*/ 3150 h 3458"/>
              <a:gd name="T14" fmla="*/ 880 w 880"/>
              <a:gd name="T15" fmla="*/ 3150 h 3458"/>
              <a:gd name="T16" fmla="*/ 880 w 880"/>
              <a:gd name="T17" fmla="*/ 3121 h 3458"/>
              <a:gd name="T18" fmla="*/ 880 w 880"/>
              <a:gd name="T19" fmla="*/ 275 h 3458"/>
              <a:gd name="T20" fmla="*/ 880 w 880"/>
              <a:gd name="T21" fmla="*/ 246 h 3458"/>
              <a:gd name="T22" fmla="*/ 838 w 880"/>
              <a:gd name="T23" fmla="*/ 246 h 3458"/>
              <a:gd name="T24" fmla="*/ 73 w 880"/>
              <a:gd name="T25" fmla="*/ 246 h 3458"/>
              <a:gd name="T26" fmla="*/ 73 w 880"/>
              <a:gd name="T27" fmla="*/ 0 h 3458"/>
              <a:gd name="T28" fmla="*/ 34 w 880"/>
              <a:gd name="T29" fmla="*/ 0 h 3458"/>
              <a:gd name="T30" fmla="*/ 34 w 880"/>
              <a:gd name="T31" fmla="*/ 275 h 3458"/>
              <a:gd name="T32" fmla="*/ 838 w 880"/>
              <a:gd name="T33" fmla="*/ 275 h 34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880" h="3458">
                <a:moveTo>
                  <a:pt x="838" y="275"/>
                </a:moveTo>
                <a:lnTo>
                  <a:pt x="838" y="3121"/>
                </a:lnTo>
                <a:lnTo>
                  <a:pt x="0" y="3121"/>
                </a:lnTo>
                <a:lnTo>
                  <a:pt x="0" y="3458"/>
                </a:lnTo>
                <a:lnTo>
                  <a:pt x="42" y="3458"/>
                </a:lnTo>
                <a:lnTo>
                  <a:pt x="42" y="3150"/>
                </a:lnTo>
                <a:lnTo>
                  <a:pt x="838" y="3150"/>
                </a:lnTo>
                <a:lnTo>
                  <a:pt x="880" y="3150"/>
                </a:lnTo>
                <a:lnTo>
                  <a:pt x="880" y="3121"/>
                </a:lnTo>
                <a:lnTo>
                  <a:pt x="880" y="275"/>
                </a:lnTo>
                <a:lnTo>
                  <a:pt x="880" y="246"/>
                </a:lnTo>
                <a:lnTo>
                  <a:pt x="838" y="246"/>
                </a:lnTo>
                <a:lnTo>
                  <a:pt x="73" y="246"/>
                </a:lnTo>
                <a:lnTo>
                  <a:pt x="73" y="0"/>
                </a:lnTo>
                <a:lnTo>
                  <a:pt x="34" y="0"/>
                </a:lnTo>
                <a:lnTo>
                  <a:pt x="34" y="275"/>
                </a:lnTo>
                <a:lnTo>
                  <a:pt x="838" y="275"/>
                </a:lnTo>
                <a:close/>
              </a:path>
            </a:pathLst>
          </a:custGeom>
          <a:solidFill>
            <a:srgbClr val="DAD8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265" name="Pfeile blau">
            <a:extLst>
              <a:ext uri="{FF2B5EF4-FFF2-40B4-BE49-F238E27FC236}">
                <a16:creationId xmlns:a16="http://schemas.microsoft.com/office/drawing/2014/main" id="{954CA453-D970-BF45-B102-21F47DF825C6}"/>
              </a:ext>
            </a:extLst>
          </p:cNvPr>
          <p:cNvGrpSpPr/>
          <p:nvPr/>
        </p:nvGrpSpPr>
        <p:grpSpPr>
          <a:xfrm>
            <a:off x="352425" y="831850"/>
            <a:ext cx="6280150" cy="5289550"/>
            <a:chOff x="352425" y="831850"/>
            <a:chExt cx="6280150" cy="5289550"/>
          </a:xfrm>
        </p:grpSpPr>
        <p:sp>
          <p:nvSpPr>
            <p:cNvPr id="1266" name="Freeform 5563">
              <a:extLst>
                <a:ext uri="{FF2B5EF4-FFF2-40B4-BE49-F238E27FC236}">
                  <a16:creationId xmlns:a16="http://schemas.microsoft.com/office/drawing/2014/main" id="{5295DDE2-5862-DD47-A826-F7815CE553CC}"/>
                </a:ext>
              </a:extLst>
            </p:cNvPr>
            <p:cNvSpPr>
              <a:spLocks/>
            </p:cNvSpPr>
            <p:nvPr/>
          </p:nvSpPr>
          <p:spPr bwMode="auto">
            <a:xfrm>
              <a:off x="352425" y="885825"/>
              <a:ext cx="3122613" cy="4108450"/>
            </a:xfrm>
            <a:custGeom>
              <a:avLst/>
              <a:gdLst>
                <a:gd name="T0" fmla="*/ 481013 w 1967"/>
                <a:gd name="T1" fmla="*/ 0 h 2565"/>
                <a:gd name="T2" fmla="*/ 0 w 1967"/>
                <a:gd name="T3" fmla="*/ 0 h 2565"/>
                <a:gd name="T4" fmla="*/ 0 w 1967"/>
                <a:gd name="T5" fmla="*/ 4071938 h 2565"/>
                <a:gd name="T6" fmla="*/ 3122613 w 1967"/>
                <a:gd name="T7" fmla="*/ 4071938 h 25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 h="2565">
                  <a:moveTo>
                    <a:pt x="303" y="0"/>
                  </a:moveTo>
                  <a:lnTo>
                    <a:pt x="0" y="0"/>
                  </a:lnTo>
                  <a:lnTo>
                    <a:pt x="0" y="2565"/>
                  </a:lnTo>
                  <a:lnTo>
                    <a:pt x="1967" y="2565"/>
                  </a:lnTo>
                </a:path>
              </a:pathLst>
            </a:custGeom>
            <a:noFill/>
            <a:ln w="12700">
              <a:solidFill>
                <a:srgbClr val="002060"/>
              </a:solidFill>
              <a:prstDash val="solid"/>
              <a:round/>
              <a:headEnd/>
              <a:tailEnd type="triangle" w="sm" len="med"/>
            </a:ln>
          </p:spPr>
          <p:txBody>
            <a:bodyPr/>
            <a:lstStyle/>
            <a:p>
              <a:pPr>
                <a:defRPr/>
              </a:pPr>
              <a:endParaRPr lang="de-DE"/>
            </a:p>
          </p:txBody>
        </p:sp>
        <p:sp>
          <p:nvSpPr>
            <p:cNvPr id="1267" name="Freihandform 1266">
              <a:extLst>
                <a:ext uri="{FF2B5EF4-FFF2-40B4-BE49-F238E27FC236}">
                  <a16:creationId xmlns:a16="http://schemas.microsoft.com/office/drawing/2014/main" id="{1EFFB4B1-A070-8A49-9992-3304892208A2}"/>
                </a:ext>
              </a:extLst>
            </p:cNvPr>
            <p:cNvSpPr/>
            <p:nvPr/>
          </p:nvSpPr>
          <p:spPr bwMode="auto">
            <a:xfrm>
              <a:off x="422275" y="953725"/>
              <a:ext cx="1916113" cy="2168525"/>
            </a:xfrm>
            <a:custGeom>
              <a:avLst/>
              <a:gdLst>
                <a:gd name="connsiteX0" fmla="*/ 410658 w 1916407"/>
                <a:gd name="connsiteY0" fmla="*/ 0 h 2168278"/>
                <a:gd name="connsiteX1" fmla="*/ 0 w 1916407"/>
                <a:gd name="connsiteY1" fmla="*/ 0 h 2168278"/>
                <a:gd name="connsiteX2" fmla="*/ 0 w 1916407"/>
                <a:gd name="connsiteY2" fmla="*/ 2168278 h 2168278"/>
                <a:gd name="connsiteX3" fmla="*/ 1916407 w 1916407"/>
                <a:gd name="connsiteY3" fmla="*/ 2168278 h 2168278"/>
              </a:gdLst>
              <a:ahLst/>
              <a:cxnLst>
                <a:cxn ang="0">
                  <a:pos x="connsiteX0" y="connsiteY0"/>
                </a:cxn>
                <a:cxn ang="0">
                  <a:pos x="connsiteX1" y="connsiteY1"/>
                </a:cxn>
                <a:cxn ang="0">
                  <a:pos x="connsiteX2" y="connsiteY2"/>
                </a:cxn>
                <a:cxn ang="0">
                  <a:pos x="connsiteX3" y="connsiteY3"/>
                </a:cxn>
              </a:cxnLst>
              <a:rect l="l" t="t" r="r" b="b"/>
              <a:pathLst>
                <a:path w="1916407" h="2168278">
                  <a:moveTo>
                    <a:pt x="410658" y="0"/>
                  </a:moveTo>
                  <a:lnTo>
                    <a:pt x="0" y="0"/>
                  </a:lnTo>
                  <a:lnTo>
                    <a:pt x="0" y="2168278"/>
                  </a:lnTo>
                  <a:lnTo>
                    <a:pt x="1916407" y="216827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8" name="Freihandform 1267">
              <a:extLst>
                <a:ext uri="{FF2B5EF4-FFF2-40B4-BE49-F238E27FC236}">
                  <a16:creationId xmlns:a16="http://schemas.microsoft.com/office/drawing/2014/main" id="{4BBCC2E0-519A-9842-80D0-8E5313896C61}"/>
                </a:ext>
              </a:extLst>
            </p:cNvPr>
            <p:cNvSpPr/>
            <p:nvPr/>
          </p:nvSpPr>
          <p:spPr bwMode="auto">
            <a:xfrm>
              <a:off x="1479793" y="831850"/>
              <a:ext cx="865188" cy="1489075"/>
            </a:xfrm>
            <a:custGeom>
              <a:avLst/>
              <a:gdLst>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 name="connsiteX0" fmla="*/ 0 w 865121"/>
                <a:gd name="connsiteY0" fmla="*/ 0 h 1489322"/>
                <a:gd name="connsiteX1" fmla="*/ 487315 w 865121"/>
                <a:gd name="connsiteY1" fmla="*/ 0 h 1489322"/>
                <a:gd name="connsiteX2" fmla="*/ 487315 w 865121"/>
                <a:gd name="connsiteY2" fmla="*/ 1489322 h 1489322"/>
                <a:gd name="connsiteX3" fmla="*/ 865121 w 865121"/>
                <a:gd name="connsiteY3" fmla="*/ 1489322 h 1489322"/>
              </a:gdLst>
              <a:ahLst/>
              <a:cxnLst>
                <a:cxn ang="0">
                  <a:pos x="connsiteX0" y="connsiteY0"/>
                </a:cxn>
                <a:cxn ang="0">
                  <a:pos x="connsiteX1" y="connsiteY1"/>
                </a:cxn>
                <a:cxn ang="0">
                  <a:pos x="connsiteX2" y="connsiteY2"/>
                </a:cxn>
                <a:cxn ang="0">
                  <a:pos x="connsiteX3" y="connsiteY3"/>
                </a:cxn>
              </a:cxnLst>
              <a:rect l="l" t="t" r="r" b="b"/>
              <a:pathLst>
                <a:path w="865121" h="1489322">
                  <a:moveTo>
                    <a:pt x="0" y="0"/>
                  </a:moveTo>
                  <a:lnTo>
                    <a:pt x="487315" y="0"/>
                  </a:lnTo>
                  <a:lnTo>
                    <a:pt x="487315" y="1489322"/>
                  </a:lnTo>
                  <a:lnTo>
                    <a:pt x="865121" y="148932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69" name="Freihandform 1268">
              <a:extLst>
                <a:ext uri="{FF2B5EF4-FFF2-40B4-BE49-F238E27FC236}">
                  <a16:creationId xmlns:a16="http://schemas.microsoft.com/office/drawing/2014/main" id="{251AE3BD-BBAB-E249-93DA-6D7D384921E2}"/>
                </a:ext>
              </a:extLst>
            </p:cNvPr>
            <p:cNvSpPr/>
            <p:nvPr/>
          </p:nvSpPr>
          <p:spPr bwMode="auto">
            <a:xfrm>
              <a:off x="498475" y="1614488"/>
              <a:ext cx="1839913" cy="1457325"/>
            </a:xfrm>
            <a:custGeom>
              <a:avLst/>
              <a:gdLst>
                <a:gd name="connsiteX0" fmla="*/ 202591 w 1839751"/>
                <a:gd name="connsiteY0" fmla="*/ 0 h 1456470"/>
                <a:gd name="connsiteX1" fmla="*/ 0 w 1839751"/>
                <a:gd name="connsiteY1" fmla="*/ 0 h 1456470"/>
                <a:gd name="connsiteX2" fmla="*/ 0 w 1839751"/>
                <a:gd name="connsiteY2" fmla="*/ 1456470 h 1456470"/>
                <a:gd name="connsiteX3" fmla="*/ 1839751 w 1839751"/>
                <a:gd name="connsiteY3" fmla="*/ 1456470 h 1456470"/>
              </a:gdLst>
              <a:ahLst/>
              <a:cxnLst>
                <a:cxn ang="0">
                  <a:pos x="connsiteX0" y="connsiteY0"/>
                </a:cxn>
                <a:cxn ang="0">
                  <a:pos x="connsiteX1" y="connsiteY1"/>
                </a:cxn>
                <a:cxn ang="0">
                  <a:pos x="connsiteX2" y="connsiteY2"/>
                </a:cxn>
                <a:cxn ang="0">
                  <a:pos x="connsiteX3" y="connsiteY3"/>
                </a:cxn>
              </a:cxnLst>
              <a:rect l="l" t="t" r="r" b="b"/>
              <a:pathLst>
                <a:path w="1839751" h="1456470">
                  <a:moveTo>
                    <a:pt x="202591" y="0"/>
                  </a:moveTo>
                  <a:lnTo>
                    <a:pt x="0" y="0"/>
                  </a:lnTo>
                  <a:lnTo>
                    <a:pt x="0" y="1456470"/>
                  </a:lnTo>
                  <a:lnTo>
                    <a:pt x="1839751" y="145647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0" name="Freihandform 1269">
              <a:extLst>
                <a:ext uri="{FF2B5EF4-FFF2-40B4-BE49-F238E27FC236}">
                  <a16:creationId xmlns:a16="http://schemas.microsoft.com/office/drawing/2014/main" id="{0BF4EA56-0F02-4543-88B9-F7A626DE6506}"/>
                </a:ext>
              </a:extLst>
            </p:cNvPr>
            <p:cNvSpPr/>
            <p:nvPr/>
          </p:nvSpPr>
          <p:spPr bwMode="auto">
            <a:xfrm>
              <a:off x="1325563" y="1050925"/>
              <a:ext cx="1395412" cy="388938"/>
            </a:xfrm>
            <a:custGeom>
              <a:avLst/>
              <a:gdLst>
                <a:gd name="connsiteX0" fmla="*/ 0 w 1396239"/>
                <a:gd name="connsiteY0" fmla="*/ 388757 h 388757"/>
                <a:gd name="connsiteX1" fmla="*/ 0 w 1396239"/>
                <a:gd name="connsiteY1" fmla="*/ 186165 h 388757"/>
                <a:gd name="connsiteX2" fmla="*/ 1396239 w 1396239"/>
                <a:gd name="connsiteY2" fmla="*/ 186165 h 388757"/>
                <a:gd name="connsiteX3" fmla="*/ 1396239 w 1396239"/>
                <a:gd name="connsiteY3" fmla="*/ 0 h 388757"/>
              </a:gdLst>
              <a:ahLst/>
              <a:cxnLst>
                <a:cxn ang="0">
                  <a:pos x="connsiteX0" y="connsiteY0"/>
                </a:cxn>
                <a:cxn ang="0">
                  <a:pos x="connsiteX1" y="connsiteY1"/>
                </a:cxn>
                <a:cxn ang="0">
                  <a:pos x="connsiteX2" y="connsiteY2"/>
                </a:cxn>
                <a:cxn ang="0">
                  <a:pos x="connsiteX3" y="connsiteY3"/>
                </a:cxn>
              </a:cxnLst>
              <a:rect l="l" t="t" r="r" b="b"/>
              <a:pathLst>
                <a:path w="1396239" h="388757">
                  <a:moveTo>
                    <a:pt x="0" y="388757"/>
                  </a:moveTo>
                  <a:lnTo>
                    <a:pt x="0" y="186165"/>
                  </a:lnTo>
                  <a:lnTo>
                    <a:pt x="1396239" y="186165"/>
                  </a:lnTo>
                  <a:lnTo>
                    <a:pt x="1396239"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1" name="Freihandform 1270">
              <a:extLst>
                <a:ext uri="{FF2B5EF4-FFF2-40B4-BE49-F238E27FC236}">
                  <a16:creationId xmlns:a16="http://schemas.microsoft.com/office/drawing/2014/main" id="{7EF34C3B-EBFC-7F43-A04E-BC5777277D5C}"/>
                </a:ext>
              </a:extLst>
            </p:cNvPr>
            <p:cNvSpPr/>
            <p:nvPr/>
          </p:nvSpPr>
          <p:spPr bwMode="auto">
            <a:xfrm>
              <a:off x="592138" y="1806575"/>
              <a:ext cx="377825" cy="4140200"/>
            </a:xfrm>
            <a:custGeom>
              <a:avLst/>
              <a:gdLst>
                <a:gd name="connsiteX0" fmla="*/ 251870 w 377805"/>
                <a:gd name="connsiteY0" fmla="*/ 0 h 4139440"/>
                <a:gd name="connsiteX1" fmla="*/ 251870 w 377805"/>
                <a:gd name="connsiteY1" fmla="*/ 125936 h 4139440"/>
                <a:gd name="connsiteX2" fmla="*/ 0 w 377805"/>
                <a:gd name="connsiteY2" fmla="*/ 125936 h 4139440"/>
                <a:gd name="connsiteX3" fmla="*/ 0 w 377805"/>
                <a:gd name="connsiteY3" fmla="*/ 4139440 h 4139440"/>
                <a:gd name="connsiteX4" fmla="*/ 377805 w 377805"/>
                <a:gd name="connsiteY4" fmla="*/ 4139440 h 4139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7805" h="4139440">
                  <a:moveTo>
                    <a:pt x="251870" y="0"/>
                  </a:moveTo>
                  <a:lnTo>
                    <a:pt x="251870" y="125936"/>
                  </a:lnTo>
                  <a:lnTo>
                    <a:pt x="0" y="125936"/>
                  </a:lnTo>
                  <a:lnTo>
                    <a:pt x="0" y="4139440"/>
                  </a:lnTo>
                  <a:lnTo>
                    <a:pt x="377805" y="41394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2" name="Freihandform 1271">
              <a:extLst>
                <a:ext uri="{FF2B5EF4-FFF2-40B4-BE49-F238E27FC236}">
                  <a16:creationId xmlns:a16="http://schemas.microsoft.com/office/drawing/2014/main" id="{B3CB6CFC-6CFE-FC4F-A2A4-FB6C19688866}"/>
                </a:ext>
              </a:extLst>
            </p:cNvPr>
            <p:cNvSpPr/>
            <p:nvPr/>
          </p:nvSpPr>
          <p:spPr bwMode="auto">
            <a:xfrm>
              <a:off x="1363663" y="4527550"/>
              <a:ext cx="1073150" cy="1374775"/>
            </a:xfrm>
            <a:custGeom>
              <a:avLst/>
              <a:gdLst>
                <a:gd name="connsiteX0" fmla="*/ 0 w 1073188"/>
                <a:gd name="connsiteY0" fmla="*/ 1374338 h 1374338"/>
                <a:gd name="connsiteX1" fmla="*/ 498266 w 1073188"/>
                <a:gd name="connsiteY1" fmla="*/ 1374338 h 1374338"/>
                <a:gd name="connsiteX2" fmla="*/ 498266 w 1073188"/>
                <a:gd name="connsiteY2" fmla="*/ 0 h 1374338"/>
                <a:gd name="connsiteX3" fmla="*/ 1073188 w 1073188"/>
                <a:gd name="connsiteY3" fmla="*/ 0 h 1374338"/>
              </a:gdLst>
              <a:ahLst/>
              <a:cxnLst>
                <a:cxn ang="0">
                  <a:pos x="connsiteX0" y="connsiteY0"/>
                </a:cxn>
                <a:cxn ang="0">
                  <a:pos x="connsiteX1" y="connsiteY1"/>
                </a:cxn>
                <a:cxn ang="0">
                  <a:pos x="connsiteX2" y="connsiteY2"/>
                </a:cxn>
                <a:cxn ang="0">
                  <a:pos x="connsiteX3" y="connsiteY3"/>
                </a:cxn>
              </a:cxnLst>
              <a:rect l="l" t="t" r="r" b="b"/>
              <a:pathLst>
                <a:path w="1073188" h="1374338">
                  <a:moveTo>
                    <a:pt x="0" y="1374338"/>
                  </a:moveTo>
                  <a:lnTo>
                    <a:pt x="498266" y="1374338"/>
                  </a:lnTo>
                  <a:lnTo>
                    <a:pt x="498266" y="0"/>
                  </a:lnTo>
                  <a:lnTo>
                    <a:pt x="10731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3" name="Freihandform 1272">
              <a:extLst>
                <a:ext uri="{FF2B5EF4-FFF2-40B4-BE49-F238E27FC236}">
                  <a16:creationId xmlns:a16="http://schemas.microsoft.com/office/drawing/2014/main" id="{CD10842E-BBD3-C747-B239-9BC256BBAD42}"/>
                </a:ext>
              </a:extLst>
            </p:cNvPr>
            <p:cNvSpPr/>
            <p:nvPr/>
          </p:nvSpPr>
          <p:spPr bwMode="auto">
            <a:xfrm>
              <a:off x="744538" y="1811338"/>
              <a:ext cx="323850" cy="723900"/>
            </a:xfrm>
            <a:custGeom>
              <a:avLst/>
              <a:gdLst>
                <a:gd name="connsiteX0" fmla="*/ 323052 w 323052"/>
                <a:gd name="connsiteY0" fmla="*/ 0 h 722759"/>
                <a:gd name="connsiteX1" fmla="*/ 323052 w 323052"/>
                <a:gd name="connsiteY1" fmla="*/ 208067 h 722759"/>
                <a:gd name="connsiteX2" fmla="*/ 0 w 323052"/>
                <a:gd name="connsiteY2" fmla="*/ 208067 h 722759"/>
                <a:gd name="connsiteX3" fmla="*/ 0 w 323052"/>
                <a:gd name="connsiteY3" fmla="*/ 613250 h 722759"/>
                <a:gd name="connsiteX4" fmla="*/ 290199 w 323052"/>
                <a:gd name="connsiteY4" fmla="*/ 613250 h 722759"/>
                <a:gd name="connsiteX5" fmla="*/ 290199 w 323052"/>
                <a:gd name="connsiteY5" fmla="*/ 722759 h 722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3052" h="722759">
                  <a:moveTo>
                    <a:pt x="323052" y="0"/>
                  </a:moveTo>
                  <a:lnTo>
                    <a:pt x="323052" y="208067"/>
                  </a:lnTo>
                  <a:lnTo>
                    <a:pt x="0" y="208067"/>
                  </a:lnTo>
                  <a:lnTo>
                    <a:pt x="0" y="613250"/>
                  </a:lnTo>
                  <a:lnTo>
                    <a:pt x="290199" y="613250"/>
                  </a:lnTo>
                  <a:lnTo>
                    <a:pt x="290199" y="72275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4" name="Freihandform 1273">
              <a:extLst>
                <a:ext uri="{FF2B5EF4-FFF2-40B4-BE49-F238E27FC236}">
                  <a16:creationId xmlns:a16="http://schemas.microsoft.com/office/drawing/2014/main" id="{3566CC90-299C-D84F-81CD-7640AA5243D3}"/>
                </a:ext>
              </a:extLst>
            </p:cNvPr>
            <p:cNvSpPr/>
            <p:nvPr/>
          </p:nvSpPr>
          <p:spPr bwMode="auto">
            <a:xfrm>
              <a:off x="712788" y="2693988"/>
              <a:ext cx="355600" cy="3125787"/>
            </a:xfrm>
            <a:custGeom>
              <a:avLst/>
              <a:gdLst>
                <a:gd name="connsiteX0" fmla="*/ 355905 w 355905"/>
                <a:gd name="connsiteY0" fmla="*/ 3126481 h 3126481"/>
                <a:gd name="connsiteX1" fmla="*/ 355905 w 355905"/>
                <a:gd name="connsiteY1" fmla="*/ 2852709 h 3126481"/>
                <a:gd name="connsiteX2" fmla="*/ 0 w 355905"/>
                <a:gd name="connsiteY2" fmla="*/ 2852709 h 3126481"/>
                <a:gd name="connsiteX3" fmla="*/ 0 w 355905"/>
                <a:gd name="connsiteY3" fmla="*/ 0 h 3126481"/>
                <a:gd name="connsiteX4" fmla="*/ 164264 w 355905"/>
                <a:gd name="connsiteY4" fmla="*/ 0 h 312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905" h="3126481">
                  <a:moveTo>
                    <a:pt x="355905" y="3126481"/>
                  </a:moveTo>
                  <a:lnTo>
                    <a:pt x="355905" y="2852709"/>
                  </a:lnTo>
                  <a:lnTo>
                    <a:pt x="0" y="2852709"/>
                  </a:lnTo>
                  <a:lnTo>
                    <a:pt x="0" y="0"/>
                  </a:lnTo>
                  <a:lnTo>
                    <a:pt x="16426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5" name="Freihandform 1274">
              <a:extLst>
                <a:ext uri="{FF2B5EF4-FFF2-40B4-BE49-F238E27FC236}">
                  <a16:creationId xmlns:a16="http://schemas.microsoft.com/office/drawing/2014/main" id="{E567ACFA-98C1-794C-9C9C-28A58B8AC689}"/>
                </a:ext>
              </a:extLst>
            </p:cNvPr>
            <p:cNvSpPr/>
            <p:nvPr/>
          </p:nvSpPr>
          <p:spPr bwMode="auto">
            <a:xfrm>
              <a:off x="1276350" y="4051300"/>
              <a:ext cx="290513" cy="1768475"/>
            </a:xfrm>
            <a:custGeom>
              <a:avLst/>
              <a:gdLst>
                <a:gd name="connsiteX0" fmla="*/ 0 w 290198"/>
                <a:gd name="connsiteY0" fmla="*/ 1768570 h 1768570"/>
                <a:gd name="connsiteX1" fmla="*/ 0 w 290198"/>
                <a:gd name="connsiteY1" fmla="*/ 1500273 h 1768570"/>
                <a:gd name="connsiteX2" fmla="*/ 290198 w 290198"/>
                <a:gd name="connsiteY2" fmla="*/ 1500273 h 1768570"/>
                <a:gd name="connsiteX3" fmla="*/ 290198 w 290198"/>
                <a:gd name="connsiteY3" fmla="*/ 0 h 1768570"/>
                <a:gd name="connsiteX4" fmla="*/ 98558 w 290198"/>
                <a:gd name="connsiteY4" fmla="*/ 0 h 1768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198" h="1768570">
                  <a:moveTo>
                    <a:pt x="0" y="1768570"/>
                  </a:moveTo>
                  <a:lnTo>
                    <a:pt x="0" y="1500273"/>
                  </a:lnTo>
                  <a:lnTo>
                    <a:pt x="290198" y="1500273"/>
                  </a:lnTo>
                  <a:lnTo>
                    <a:pt x="290198" y="0"/>
                  </a:lnTo>
                  <a:lnTo>
                    <a:pt x="9855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6" name="Freihandform 1275">
              <a:extLst>
                <a:ext uri="{FF2B5EF4-FFF2-40B4-BE49-F238E27FC236}">
                  <a16:creationId xmlns:a16="http://schemas.microsoft.com/office/drawing/2014/main" id="{F85E6397-6705-7944-96C1-C5D1F0BFDB9B}"/>
                </a:ext>
              </a:extLst>
            </p:cNvPr>
            <p:cNvSpPr/>
            <p:nvPr/>
          </p:nvSpPr>
          <p:spPr bwMode="auto">
            <a:xfrm>
              <a:off x="893763" y="3684588"/>
              <a:ext cx="2703512" cy="581025"/>
            </a:xfrm>
            <a:custGeom>
              <a:avLst/>
              <a:gdLst>
                <a:gd name="connsiteX0" fmla="*/ 0 w 2704872"/>
                <a:gd name="connsiteY0" fmla="*/ 0 h 580398"/>
                <a:gd name="connsiteX1" fmla="*/ 0 w 2704872"/>
                <a:gd name="connsiteY1" fmla="*/ 580398 h 580398"/>
                <a:gd name="connsiteX2" fmla="*/ 2704872 w 2704872"/>
                <a:gd name="connsiteY2" fmla="*/ 580398 h 580398"/>
              </a:gdLst>
              <a:ahLst/>
              <a:cxnLst>
                <a:cxn ang="0">
                  <a:pos x="connsiteX0" y="connsiteY0"/>
                </a:cxn>
                <a:cxn ang="0">
                  <a:pos x="connsiteX1" y="connsiteY1"/>
                </a:cxn>
                <a:cxn ang="0">
                  <a:pos x="connsiteX2" y="connsiteY2"/>
                </a:cxn>
              </a:cxnLst>
              <a:rect l="l" t="t" r="r" b="b"/>
              <a:pathLst>
                <a:path w="2704872" h="580398">
                  <a:moveTo>
                    <a:pt x="0" y="0"/>
                  </a:moveTo>
                  <a:lnTo>
                    <a:pt x="0" y="580398"/>
                  </a:lnTo>
                  <a:lnTo>
                    <a:pt x="2704872" y="58039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7" name="Freihandform 1276">
              <a:extLst>
                <a:ext uri="{FF2B5EF4-FFF2-40B4-BE49-F238E27FC236}">
                  <a16:creationId xmlns:a16="http://schemas.microsoft.com/office/drawing/2014/main" id="{D3233A1B-93B1-194C-B882-8A960D009B96}"/>
                </a:ext>
              </a:extLst>
            </p:cNvPr>
            <p:cNvSpPr/>
            <p:nvPr/>
          </p:nvSpPr>
          <p:spPr bwMode="auto">
            <a:xfrm>
              <a:off x="657225" y="2233613"/>
              <a:ext cx="306388" cy="3641725"/>
            </a:xfrm>
            <a:custGeom>
              <a:avLst/>
              <a:gdLst>
                <a:gd name="connsiteX0" fmla="*/ 306625 w 306625"/>
                <a:gd name="connsiteY0" fmla="*/ 3641174 h 3641174"/>
                <a:gd name="connsiteX1" fmla="*/ 0 w 306625"/>
                <a:gd name="connsiteY1" fmla="*/ 3641174 h 3641174"/>
                <a:gd name="connsiteX2" fmla="*/ 0 w 306625"/>
                <a:gd name="connsiteY2" fmla="*/ 0 h 3641174"/>
                <a:gd name="connsiteX3" fmla="*/ 213542 w 306625"/>
                <a:gd name="connsiteY3" fmla="*/ 0 h 3641174"/>
              </a:gdLst>
              <a:ahLst/>
              <a:cxnLst>
                <a:cxn ang="0">
                  <a:pos x="connsiteX0" y="connsiteY0"/>
                </a:cxn>
                <a:cxn ang="0">
                  <a:pos x="connsiteX1" y="connsiteY1"/>
                </a:cxn>
                <a:cxn ang="0">
                  <a:pos x="connsiteX2" y="connsiteY2"/>
                </a:cxn>
                <a:cxn ang="0">
                  <a:pos x="connsiteX3" y="connsiteY3"/>
                </a:cxn>
              </a:cxnLst>
              <a:rect l="l" t="t" r="r" b="b"/>
              <a:pathLst>
                <a:path w="306625" h="3641174">
                  <a:moveTo>
                    <a:pt x="306625" y="3641174"/>
                  </a:moveTo>
                  <a:lnTo>
                    <a:pt x="0" y="3641174"/>
                  </a:lnTo>
                  <a:lnTo>
                    <a:pt x="0" y="0"/>
                  </a:lnTo>
                  <a:lnTo>
                    <a:pt x="2135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8" name="Freihandform 1277">
              <a:extLst>
                <a:ext uri="{FF2B5EF4-FFF2-40B4-BE49-F238E27FC236}">
                  <a16:creationId xmlns:a16="http://schemas.microsoft.com/office/drawing/2014/main" id="{05AABC9B-9514-AD44-AF47-188133BA9AD7}"/>
                </a:ext>
              </a:extLst>
            </p:cNvPr>
            <p:cNvSpPr/>
            <p:nvPr/>
          </p:nvSpPr>
          <p:spPr bwMode="auto">
            <a:xfrm>
              <a:off x="1139825" y="5453063"/>
              <a:ext cx="0" cy="361950"/>
            </a:xfrm>
            <a:custGeom>
              <a:avLst/>
              <a:gdLst>
                <a:gd name="connsiteX0" fmla="*/ 0 w 0"/>
                <a:gd name="connsiteY0" fmla="*/ 361380 h 361380"/>
                <a:gd name="connsiteX1" fmla="*/ 0 w 0"/>
                <a:gd name="connsiteY1" fmla="*/ 0 h 361380"/>
              </a:gdLst>
              <a:ahLst/>
              <a:cxnLst>
                <a:cxn ang="0">
                  <a:pos x="connsiteX0" y="connsiteY0"/>
                </a:cxn>
                <a:cxn ang="0">
                  <a:pos x="connsiteX1" y="connsiteY1"/>
                </a:cxn>
              </a:cxnLst>
              <a:rect l="l" t="t" r="r" b="b"/>
              <a:pathLst>
                <a:path h="361380">
                  <a:moveTo>
                    <a:pt x="0" y="36138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79" name="Freihandform 1278">
              <a:extLst>
                <a:ext uri="{FF2B5EF4-FFF2-40B4-BE49-F238E27FC236}">
                  <a16:creationId xmlns:a16="http://schemas.microsoft.com/office/drawing/2014/main" id="{ED0FD7DF-2C6D-EE47-814D-B653DC996D45}"/>
                </a:ext>
              </a:extLst>
            </p:cNvPr>
            <p:cNvSpPr/>
            <p:nvPr/>
          </p:nvSpPr>
          <p:spPr bwMode="auto">
            <a:xfrm>
              <a:off x="1457325" y="5289550"/>
              <a:ext cx="1028700" cy="601663"/>
            </a:xfrm>
            <a:custGeom>
              <a:avLst/>
              <a:gdLst>
                <a:gd name="connsiteX0" fmla="*/ 0 w 1029385"/>
                <a:gd name="connsiteY0" fmla="*/ 0 h 602299"/>
                <a:gd name="connsiteX1" fmla="*/ 678956 w 1029385"/>
                <a:gd name="connsiteY1" fmla="*/ 0 h 602299"/>
                <a:gd name="connsiteX2" fmla="*/ 678956 w 1029385"/>
                <a:gd name="connsiteY2" fmla="*/ 602299 h 602299"/>
                <a:gd name="connsiteX3" fmla="*/ 1029385 w 1029385"/>
                <a:gd name="connsiteY3" fmla="*/ 602299 h 602299"/>
              </a:gdLst>
              <a:ahLst/>
              <a:cxnLst>
                <a:cxn ang="0">
                  <a:pos x="connsiteX0" y="connsiteY0"/>
                </a:cxn>
                <a:cxn ang="0">
                  <a:pos x="connsiteX1" y="connsiteY1"/>
                </a:cxn>
                <a:cxn ang="0">
                  <a:pos x="connsiteX2" y="connsiteY2"/>
                </a:cxn>
                <a:cxn ang="0">
                  <a:pos x="connsiteX3" y="connsiteY3"/>
                </a:cxn>
              </a:cxnLst>
              <a:rect l="l" t="t" r="r" b="b"/>
              <a:pathLst>
                <a:path w="1029385" h="602299">
                  <a:moveTo>
                    <a:pt x="0" y="0"/>
                  </a:moveTo>
                  <a:lnTo>
                    <a:pt x="678956" y="0"/>
                  </a:lnTo>
                  <a:lnTo>
                    <a:pt x="678956" y="602299"/>
                  </a:lnTo>
                  <a:lnTo>
                    <a:pt x="1029385" y="60229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0" name="Freihandform 1279">
              <a:extLst>
                <a:ext uri="{FF2B5EF4-FFF2-40B4-BE49-F238E27FC236}">
                  <a16:creationId xmlns:a16="http://schemas.microsoft.com/office/drawing/2014/main" id="{A061EFDA-B7C2-FF44-AFDF-243EFAC35F50}"/>
                </a:ext>
              </a:extLst>
            </p:cNvPr>
            <p:cNvSpPr/>
            <p:nvPr/>
          </p:nvSpPr>
          <p:spPr bwMode="auto">
            <a:xfrm>
              <a:off x="1216025" y="5448300"/>
              <a:ext cx="0" cy="366713"/>
            </a:xfrm>
            <a:custGeom>
              <a:avLst/>
              <a:gdLst>
                <a:gd name="connsiteX0" fmla="*/ 0 w 0"/>
                <a:gd name="connsiteY0" fmla="*/ 0 h 366855"/>
                <a:gd name="connsiteX1" fmla="*/ 0 w 0"/>
                <a:gd name="connsiteY1" fmla="*/ 366855 h 366855"/>
              </a:gdLst>
              <a:ahLst/>
              <a:cxnLst>
                <a:cxn ang="0">
                  <a:pos x="connsiteX0" y="connsiteY0"/>
                </a:cxn>
                <a:cxn ang="0">
                  <a:pos x="connsiteX1" y="connsiteY1"/>
                </a:cxn>
              </a:cxnLst>
              <a:rect l="l" t="t" r="r" b="b"/>
              <a:pathLst>
                <a:path h="366855">
                  <a:moveTo>
                    <a:pt x="0" y="0"/>
                  </a:moveTo>
                  <a:lnTo>
                    <a:pt x="0" y="36685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1" name="Freihandform 1280">
              <a:extLst>
                <a:ext uri="{FF2B5EF4-FFF2-40B4-BE49-F238E27FC236}">
                  <a16:creationId xmlns:a16="http://schemas.microsoft.com/office/drawing/2014/main" id="{AB08EA7A-7E92-3244-A9E8-6CC225DF9BFB}"/>
                </a:ext>
              </a:extLst>
            </p:cNvPr>
            <p:cNvSpPr/>
            <p:nvPr/>
          </p:nvSpPr>
          <p:spPr bwMode="auto">
            <a:xfrm>
              <a:off x="1374775" y="5218113"/>
              <a:ext cx="1050925" cy="728662"/>
            </a:xfrm>
            <a:custGeom>
              <a:avLst/>
              <a:gdLst>
                <a:gd name="connsiteX0" fmla="*/ 0 w 1051286"/>
                <a:gd name="connsiteY0" fmla="*/ 728235 h 728235"/>
                <a:gd name="connsiteX1" fmla="*/ 558496 w 1051286"/>
                <a:gd name="connsiteY1" fmla="*/ 728235 h 728235"/>
                <a:gd name="connsiteX2" fmla="*/ 558496 w 1051286"/>
                <a:gd name="connsiteY2" fmla="*/ 0 h 728235"/>
                <a:gd name="connsiteX3" fmla="*/ 1051286 w 1051286"/>
                <a:gd name="connsiteY3" fmla="*/ 0 h 728235"/>
              </a:gdLst>
              <a:ahLst/>
              <a:cxnLst>
                <a:cxn ang="0">
                  <a:pos x="connsiteX0" y="connsiteY0"/>
                </a:cxn>
                <a:cxn ang="0">
                  <a:pos x="connsiteX1" y="connsiteY1"/>
                </a:cxn>
                <a:cxn ang="0">
                  <a:pos x="connsiteX2" y="connsiteY2"/>
                </a:cxn>
                <a:cxn ang="0">
                  <a:pos x="connsiteX3" y="connsiteY3"/>
                </a:cxn>
              </a:cxnLst>
              <a:rect l="l" t="t" r="r" b="b"/>
              <a:pathLst>
                <a:path w="1051286" h="728235">
                  <a:moveTo>
                    <a:pt x="0" y="728235"/>
                  </a:moveTo>
                  <a:lnTo>
                    <a:pt x="558496" y="728235"/>
                  </a:lnTo>
                  <a:lnTo>
                    <a:pt x="558496" y="0"/>
                  </a:lnTo>
                  <a:lnTo>
                    <a:pt x="105128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2" name="Freihandform 1281">
              <a:extLst>
                <a:ext uri="{FF2B5EF4-FFF2-40B4-BE49-F238E27FC236}">
                  <a16:creationId xmlns:a16="http://schemas.microsoft.com/office/drawing/2014/main" id="{879B78F3-32A8-0E47-9218-B041757EEB62}"/>
                </a:ext>
              </a:extLst>
            </p:cNvPr>
            <p:cNvSpPr/>
            <p:nvPr/>
          </p:nvSpPr>
          <p:spPr bwMode="auto">
            <a:xfrm>
              <a:off x="1162050" y="5978525"/>
              <a:ext cx="2336800" cy="142875"/>
            </a:xfrm>
            <a:custGeom>
              <a:avLst/>
              <a:gdLst>
                <a:gd name="connsiteX0" fmla="*/ 0 w 2338017"/>
                <a:gd name="connsiteY0" fmla="*/ 65706 h 142362"/>
                <a:gd name="connsiteX1" fmla="*/ 0 w 2338017"/>
                <a:gd name="connsiteY1" fmla="*/ 142362 h 142362"/>
                <a:gd name="connsiteX2" fmla="*/ 1993064 w 2338017"/>
                <a:gd name="connsiteY2" fmla="*/ 142362 h 142362"/>
                <a:gd name="connsiteX3" fmla="*/ 1993064 w 2338017"/>
                <a:gd name="connsiteY3" fmla="*/ 0 h 142362"/>
                <a:gd name="connsiteX4" fmla="*/ 2338017 w 2338017"/>
                <a:gd name="connsiteY4" fmla="*/ 0 h 142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8017" h="142362">
                  <a:moveTo>
                    <a:pt x="0" y="65706"/>
                  </a:moveTo>
                  <a:lnTo>
                    <a:pt x="0" y="142362"/>
                  </a:lnTo>
                  <a:lnTo>
                    <a:pt x="1993064" y="142362"/>
                  </a:lnTo>
                  <a:lnTo>
                    <a:pt x="1993064" y="0"/>
                  </a:lnTo>
                  <a:lnTo>
                    <a:pt x="23380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3" name="Freihandform 1282">
              <a:extLst>
                <a:ext uri="{FF2B5EF4-FFF2-40B4-BE49-F238E27FC236}">
                  <a16:creationId xmlns:a16="http://schemas.microsoft.com/office/drawing/2014/main" id="{A18ED321-0A0D-4448-8044-F91200610FEC}"/>
                </a:ext>
              </a:extLst>
            </p:cNvPr>
            <p:cNvSpPr/>
            <p:nvPr/>
          </p:nvSpPr>
          <p:spPr bwMode="auto">
            <a:xfrm>
              <a:off x="1374775" y="5994400"/>
              <a:ext cx="1112838" cy="0"/>
            </a:xfrm>
            <a:custGeom>
              <a:avLst/>
              <a:gdLst>
                <a:gd name="connsiteX0" fmla="*/ 0 w 1113002"/>
                <a:gd name="connsiteY0" fmla="*/ 0 h 0"/>
                <a:gd name="connsiteX1" fmla="*/ 1113002 w 1113002"/>
                <a:gd name="connsiteY1" fmla="*/ 0 h 0"/>
              </a:gdLst>
              <a:ahLst/>
              <a:cxnLst>
                <a:cxn ang="0">
                  <a:pos x="connsiteX0" y="connsiteY0"/>
                </a:cxn>
                <a:cxn ang="0">
                  <a:pos x="connsiteX1" y="connsiteY1"/>
                </a:cxn>
              </a:cxnLst>
              <a:rect l="l" t="t" r="r" b="b"/>
              <a:pathLst>
                <a:path w="1113002">
                  <a:moveTo>
                    <a:pt x="0" y="0"/>
                  </a:moveTo>
                  <a:lnTo>
                    <a:pt x="111300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4" name="Freihandform 1283">
              <a:extLst>
                <a:ext uri="{FF2B5EF4-FFF2-40B4-BE49-F238E27FC236}">
                  <a16:creationId xmlns:a16="http://schemas.microsoft.com/office/drawing/2014/main" id="{8C6AC6D9-88B0-2340-95BA-39B05EBAC281}"/>
                </a:ext>
              </a:extLst>
            </p:cNvPr>
            <p:cNvSpPr/>
            <p:nvPr/>
          </p:nvSpPr>
          <p:spPr bwMode="auto">
            <a:xfrm>
              <a:off x="1457325" y="5357813"/>
              <a:ext cx="1025525" cy="579437"/>
            </a:xfrm>
            <a:custGeom>
              <a:avLst/>
              <a:gdLst>
                <a:gd name="connsiteX0" fmla="*/ 1026114 w 1026114"/>
                <a:gd name="connsiteY0" fmla="*/ 579258 h 579258"/>
                <a:gd name="connsiteX1" fmla="*/ 599946 w 1026114"/>
                <a:gd name="connsiteY1" fmla="*/ 579258 h 579258"/>
                <a:gd name="connsiteX2" fmla="*/ 599946 w 1026114"/>
                <a:gd name="connsiteY2" fmla="*/ 0 h 579258"/>
                <a:gd name="connsiteX3" fmla="*/ 0 w 1026114"/>
                <a:gd name="connsiteY3" fmla="*/ 0 h 579258"/>
              </a:gdLst>
              <a:ahLst/>
              <a:cxnLst>
                <a:cxn ang="0">
                  <a:pos x="connsiteX0" y="connsiteY0"/>
                </a:cxn>
                <a:cxn ang="0">
                  <a:pos x="connsiteX1" y="connsiteY1"/>
                </a:cxn>
                <a:cxn ang="0">
                  <a:pos x="connsiteX2" y="connsiteY2"/>
                </a:cxn>
                <a:cxn ang="0">
                  <a:pos x="connsiteX3" y="connsiteY3"/>
                </a:cxn>
              </a:cxnLst>
              <a:rect l="l" t="t" r="r" b="b"/>
              <a:pathLst>
                <a:path w="1026114" h="579258">
                  <a:moveTo>
                    <a:pt x="1026114" y="579258"/>
                  </a:moveTo>
                  <a:lnTo>
                    <a:pt x="599946" y="579258"/>
                  </a:lnTo>
                  <a:lnTo>
                    <a:pt x="5999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5" name="Freihandform 1284">
              <a:extLst>
                <a:ext uri="{FF2B5EF4-FFF2-40B4-BE49-F238E27FC236}">
                  <a16:creationId xmlns:a16="http://schemas.microsoft.com/office/drawing/2014/main" id="{4B91C7E7-BD9B-7644-9013-0ECE734677AD}"/>
                </a:ext>
              </a:extLst>
            </p:cNvPr>
            <p:cNvSpPr/>
            <p:nvPr/>
          </p:nvSpPr>
          <p:spPr bwMode="auto">
            <a:xfrm>
              <a:off x="2660650" y="5365750"/>
              <a:ext cx="0" cy="455613"/>
            </a:xfrm>
            <a:custGeom>
              <a:avLst/>
              <a:gdLst>
                <a:gd name="connsiteX0" fmla="*/ 0 w 0"/>
                <a:gd name="connsiteY0" fmla="*/ 455131 h 455131"/>
                <a:gd name="connsiteX1" fmla="*/ 0 w 0"/>
                <a:gd name="connsiteY1" fmla="*/ 0 h 455131"/>
              </a:gdLst>
              <a:ahLst/>
              <a:cxnLst>
                <a:cxn ang="0">
                  <a:pos x="connsiteX0" y="connsiteY0"/>
                </a:cxn>
                <a:cxn ang="0">
                  <a:pos x="connsiteX1" y="connsiteY1"/>
                </a:cxn>
              </a:cxnLst>
              <a:rect l="l" t="t" r="r" b="b"/>
              <a:pathLst>
                <a:path h="455131">
                  <a:moveTo>
                    <a:pt x="0" y="455131"/>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6" name="Freihandform 1285">
              <a:extLst>
                <a:ext uri="{FF2B5EF4-FFF2-40B4-BE49-F238E27FC236}">
                  <a16:creationId xmlns:a16="http://schemas.microsoft.com/office/drawing/2014/main" id="{C9A32792-D1C5-1942-AC19-90D19FCA19EF}"/>
                </a:ext>
              </a:extLst>
            </p:cNvPr>
            <p:cNvSpPr/>
            <p:nvPr/>
          </p:nvSpPr>
          <p:spPr bwMode="auto">
            <a:xfrm>
              <a:off x="2709863" y="5362575"/>
              <a:ext cx="0" cy="458788"/>
            </a:xfrm>
            <a:custGeom>
              <a:avLst/>
              <a:gdLst>
                <a:gd name="connsiteX0" fmla="*/ 0 w 0"/>
                <a:gd name="connsiteY0" fmla="*/ 0 h 459269"/>
                <a:gd name="connsiteX1" fmla="*/ 0 w 0"/>
                <a:gd name="connsiteY1" fmla="*/ 459269 h 459269"/>
              </a:gdLst>
              <a:ahLst/>
              <a:cxnLst>
                <a:cxn ang="0">
                  <a:pos x="connsiteX0" y="connsiteY0"/>
                </a:cxn>
                <a:cxn ang="0">
                  <a:pos x="connsiteX1" y="connsiteY1"/>
                </a:cxn>
              </a:cxnLst>
              <a:rect l="l" t="t" r="r" b="b"/>
              <a:pathLst>
                <a:path h="459269">
                  <a:moveTo>
                    <a:pt x="0" y="0"/>
                  </a:moveTo>
                  <a:lnTo>
                    <a:pt x="0" y="459269"/>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7" name="Freihandform 1286">
              <a:extLst>
                <a:ext uri="{FF2B5EF4-FFF2-40B4-BE49-F238E27FC236}">
                  <a16:creationId xmlns:a16="http://schemas.microsoft.com/office/drawing/2014/main" id="{59D71FA1-6B83-4D49-831D-E913B2846DE8}"/>
                </a:ext>
              </a:extLst>
            </p:cNvPr>
            <p:cNvSpPr/>
            <p:nvPr/>
          </p:nvSpPr>
          <p:spPr bwMode="auto">
            <a:xfrm>
              <a:off x="1163638" y="2817813"/>
              <a:ext cx="463550" cy="1803400"/>
            </a:xfrm>
            <a:custGeom>
              <a:avLst/>
              <a:gdLst>
                <a:gd name="connsiteX0" fmla="*/ 252391 w 463407"/>
                <a:gd name="connsiteY0" fmla="*/ 1799837 h 1803975"/>
                <a:gd name="connsiteX1" fmla="*/ 463407 w 463407"/>
                <a:gd name="connsiteY1" fmla="*/ 1803975 h 1803975"/>
                <a:gd name="connsiteX2" fmla="*/ 463407 w 463407"/>
                <a:gd name="connsiteY2" fmla="*/ 82751 h 1803975"/>
                <a:gd name="connsiteX3" fmla="*/ 0 w 463407"/>
                <a:gd name="connsiteY3" fmla="*/ 82751 h 1803975"/>
                <a:gd name="connsiteX4" fmla="*/ 0 w 463407"/>
                <a:gd name="connsiteY4" fmla="*/ 0 h 1803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3407" h="1803975">
                  <a:moveTo>
                    <a:pt x="252391" y="1799837"/>
                  </a:moveTo>
                  <a:lnTo>
                    <a:pt x="463407" y="1803975"/>
                  </a:lnTo>
                  <a:lnTo>
                    <a:pt x="463407" y="82751"/>
                  </a:lnTo>
                  <a:lnTo>
                    <a:pt x="0" y="82751"/>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8" name="Freihandform 1287">
              <a:extLst>
                <a:ext uri="{FF2B5EF4-FFF2-40B4-BE49-F238E27FC236}">
                  <a16:creationId xmlns:a16="http://schemas.microsoft.com/office/drawing/2014/main" id="{09E9AA62-85EF-E54A-8955-5E91FAFB0D36}"/>
                </a:ext>
              </a:extLst>
            </p:cNvPr>
            <p:cNvSpPr/>
            <p:nvPr/>
          </p:nvSpPr>
          <p:spPr bwMode="auto">
            <a:xfrm>
              <a:off x="931863" y="2817813"/>
              <a:ext cx="149225" cy="574675"/>
            </a:xfrm>
            <a:custGeom>
              <a:avLst/>
              <a:gdLst>
                <a:gd name="connsiteX0" fmla="*/ 0 w 148952"/>
                <a:gd name="connsiteY0" fmla="*/ 575120 h 575120"/>
                <a:gd name="connsiteX1" fmla="*/ 0 w 148952"/>
                <a:gd name="connsiteY1" fmla="*/ 82751 h 575120"/>
                <a:gd name="connsiteX2" fmla="*/ 148952 w 148952"/>
                <a:gd name="connsiteY2" fmla="*/ 82751 h 575120"/>
                <a:gd name="connsiteX3" fmla="*/ 148952 w 148952"/>
                <a:gd name="connsiteY3" fmla="*/ 0 h 575120"/>
              </a:gdLst>
              <a:ahLst/>
              <a:cxnLst>
                <a:cxn ang="0">
                  <a:pos x="connsiteX0" y="connsiteY0"/>
                </a:cxn>
                <a:cxn ang="0">
                  <a:pos x="connsiteX1" y="connsiteY1"/>
                </a:cxn>
                <a:cxn ang="0">
                  <a:pos x="connsiteX2" y="connsiteY2"/>
                </a:cxn>
                <a:cxn ang="0">
                  <a:pos x="connsiteX3" y="connsiteY3"/>
                </a:cxn>
              </a:cxnLst>
              <a:rect l="l" t="t" r="r" b="b"/>
              <a:pathLst>
                <a:path w="148952" h="575120">
                  <a:moveTo>
                    <a:pt x="0" y="575120"/>
                  </a:moveTo>
                  <a:lnTo>
                    <a:pt x="0" y="82751"/>
                  </a:lnTo>
                  <a:lnTo>
                    <a:pt x="148952" y="82751"/>
                  </a:lnTo>
                  <a:lnTo>
                    <a:pt x="14895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89" name="Freihandform 1288">
              <a:extLst>
                <a:ext uri="{FF2B5EF4-FFF2-40B4-BE49-F238E27FC236}">
                  <a16:creationId xmlns:a16="http://schemas.microsoft.com/office/drawing/2014/main" id="{5E031A08-6514-3145-A558-6C113172B9FC}"/>
                </a:ext>
              </a:extLst>
            </p:cNvPr>
            <p:cNvSpPr/>
            <p:nvPr/>
          </p:nvSpPr>
          <p:spPr bwMode="auto">
            <a:xfrm>
              <a:off x="1406525" y="1298575"/>
              <a:ext cx="2590800" cy="215900"/>
            </a:xfrm>
            <a:custGeom>
              <a:avLst/>
              <a:gdLst>
                <a:gd name="connsiteX0" fmla="*/ 0 w 2590111"/>
                <a:gd name="connsiteY0" fmla="*/ 144814 h 215153"/>
                <a:gd name="connsiteX1" fmla="*/ 0 w 2590111"/>
                <a:gd name="connsiteY1" fmla="*/ 0 h 215153"/>
                <a:gd name="connsiteX2" fmla="*/ 2590111 w 2590111"/>
                <a:gd name="connsiteY2" fmla="*/ 0 h 215153"/>
                <a:gd name="connsiteX3" fmla="*/ 2590111 w 2590111"/>
                <a:gd name="connsiteY3" fmla="*/ 215153 h 215153"/>
              </a:gdLst>
              <a:ahLst/>
              <a:cxnLst>
                <a:cxn ang="0">
                  <a:pos x="connsiteX0" y="connsiteY0"/>
                </a:cxn>
                <a:cxn ang="0">
                  <a:pos x="connsiteX1" y="connsiteY1"/>
                </a:cxn>
                <a:cxn ang="0">
                  <a:pos x="connsiteX2" y="connsiteY2"/>
                </a:cxn>
                <a:cxn ang="0">
                  <a:pos x="connsiteX3" y="connsiteY3"/>
                </a:cxn>
              </a:cxnLst>
              <a:rect l="l" t="t" r="r" b="b"/>
              <a:pathLst>
                <a:path w="2590111" h="215153">
                  <a:moveTo>
                    <a:pt x="0" y="144814"/>
                  </a:moveTo>
                  <a:lnTo>
                    <a:pt x="0" y="0"/>
                  </a:lnTo>
                  <a:lnTo>
                    <a:pt x="2590111" y="0"/>
                  </a:lnTo>
                  <a:lnTo>
                    <a:pt x="2590111" y="215153"/>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0" name="Freihandform 1289">
              <a:extLst>
                <a:ext uri="{FF2B5EF4-FFF2-40B4-BE49-F238E27FC236}">
                  <a16:creationId xmlns:a16="http://schemas.microsoft.com/office/drawing/2014/main" id="{EEF6B3AE-5CDC-E746-8073-B2240E6F87E4}"/>
                </a:ext>
              </a:extLst>
            </p:cNvPr>
            <p:cNvSpPr/>
            <p:nvPr/>
          </p:nvSpPr>
          <p:spPr bwMode="auto">
            <a:xfrm>
              <a:off x="1506538" y="1352550"/>
              <a:ext cx="2101850" cy="1928813"/>
            </a:xfrm>
            <a:custGeom>
              <a:avLst/>
              <a:gdLst>
                <a:gd name="connsiteX0" fmla="*/ 0 w 2101878"/>
                <a:gd name="connsiteY0" fmla="*/ 86889 h 1928101"/>
                <a:gd name="connsiteX1" fmla="*/ 0 w 2101878"/>
                <a:gd name="connsiteY1" fmla="*/ 0 h 1928101"/>
                <a:gd name="connsiteX2" fmla="*/ 1671572 w 2101878"/>
                <a:gd name="connsiteY2" fmla="*/ 0 h 1928101"/>
                <a:gd name="connsiteX3" fmla="*/ 1671572 w 2101878"/>
                <a:gd name="connsiteY3" fmla="*/ 1928101 h 1928101"/>
                <a:gd name="connsiteX4" fmla="*/ 2101878 w 2101878"/>
                <a:gd name="connsiteY4" fmla="*/ 1928101 h 1928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1878" h="1928101">
                  <a:moveTo>
                    <a:pt x="0" y="86889"/>
                  </a:moveTo>
                  <a:lnTo>
                    <a:pt x="0" y="0"/>
                  </a:lnTo>
                  <a:lnTo>
                    <a:pt x="1671572" y="0"/>
                  </a:lnTo>
                  <a:lnTo>
                    <a:pt x="1671572" y="1928101"/>
                  </a:lnTo>
                  <a:lnTo>
                    <a:pt x="2101878" y="192810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1" name="Freihandform 1290">
              <a:extLst>
                <a:ext uri="{FF2B5EF4-FFF2-40B4-BE49-F238E27FC236}">
                  <a16:creationId xmlns:a16="http://schemas.microsoft.com/office/drawing/2014/main" id="{4ACE66E7-10F5-E84A-B54D-3F432A1320F1}"/>
                </a:ext>
              </a:extLst>
            </p:cNvPr>
            <p:cNvSpPr/>
            <p:nvPr/>
          </p:nvSpPr>
          <p:spPr bwMode="auto">
            <a:xfrm>
              <a:off x="1635125" y="1558925"/>
              <a:ext cx="698500" cy="0"/>
            </a:xfrm>
            <a:custGeom>
              <a:avLst/>
              <a:gdLst>
                <a:gd name="connsiteX0" fmla="*/ 0 w 699247"/>
                <a:gd name="connsiteY0" fmla="*/ 0 h 0"/>
                <a:gd name="connsiteX1" fmla="*/ 699247 w 699247"/>
                <a:gd name="connsiteY1" fmla="*/ 0 h 0"/>
              </a:gdLst>
              <a:ahLst/>
              <a:cxnLst>
                <a:cxn ang="0">
                  <a:pos x="connsiteX0" y="connsiteY0"/>
                </a:cxn>
                <a:cxn ang="0">
                  <a:pos x="connsiteX1" y="connsiteY1"/>
                </a:cxn>
              </a:cxnLst>
              <a:rect l="l" t="t" r="r" b="b"/>
              <a:pathLst>
                <a:path w="699247">
                  <a:moveTo>
                    <a:pt x="0" y="0"/>
                  </a:moveTo>
                  <a:lnTo>
                    <a:pt x="69924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2" name="Freihandform 1291">
              <a:extLst>
                <a:ext uri="{FF2B5EF4-FFF2-40B4-BE49-F238E27FC236}">
                  <a16:creationId xmlns:a16="http://schemas.microsoft.com/office/drawing/2014/main" id="{9FFB691C-53C9-A545-B739-EE3861D648D2}"/>
                </a:ext>
              </a:extLst>
            </p:cNvPr>
            <p:cNvSpPr/>
            <p:nvPr/>
          </p:nvSpPr>
          <p:spPr bwMode="auto">
            <a:xfrm>
              <a:off x="1635125" y="1612900"/>
              <a:ext cx="711200" cy="754063"/>
            </a:xfrm>
            <a:custGeom>
              <a:avLst/>
              <a:gdLst>
                <a:gd name="connsiteX0" fmla="*/ 0 w 711660"/>
                <a:gd name="connsiteY0" fmla="*/ 0 h 753035"/>
                <a:gd name="connsiteX1" fmla="*/ 264803 w 711660"/>
                <a:gd name="connsiteY1" fmla="*/ 0 h 753035"/>
                <a:gd name="connsiteX2" fmla="*/ 264803 w 711660"/>
                <a:gd name="connsiteY2" fmla="*/ 753035 h 753035"/>
                <a:gd name="connsiteX3" fmla="*/ 711660 w 711660"/>
                <a:gd name="connsiteY3" fmla="*/ 753035 h 753035"/>
              </a:gdLst>
              <a:ahLst/>
              <a:cxnLst>
                <a:cxn ang="0">
                  <a:pos x="connsiteX0" y="connsiteY0"/>
                </a:cxn>
                <a:cxn ang="0">
                  <a:pos x="connsiteX1" y="connsiteY1"/>
                </a:cxn>
                <a:cxn ang="0">
                  <a:pos x="connsiteX2" y="connsiteY2"/>
                </a:cxn>
                <a:cxn ang="0">
                  <a:pos x="connsiteX3" y="connsiteY3"/>
                </a:cxn>
              </a:cxnLst>
              <a:rect l="l" t="t" r="r" b="b"/>
              <a:pathLst>
                <a:path w="711660" h="753035">
                  <a:moveTo>
                    <a:pt x="0" y="0"/>
                  </a:moveTo>
                  <a:lnTo>
                    <a:pt x="264803" y="0"/>
                  </a:lnTo>
                  <a:lnTo>
                    <a:pt x="264803" y="753035"/>
                  </a:lnTo>
                  <a:lnTo>
                    <a:pt x="711660" y="75303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3" name="Freihandform 1292">
              <a:extLst>
                <a:ext uri="{FF2B5EF4-FFF2-40B4-BE49-F238E27FC236}">
                  <a16:creationId xmlns:a16="http://schemas.microsoft.com/office/drawing/2014/main" id="{B95269AD-0755-8745-9EF8-EE2DF7A5D258}"/>
                </a:ext>
              </a:extLst>
            </p:cNvPr>
            <p:cNvSpPr/>
            <p:nvPr/>
          </p:nvSpPr>
          <p:spPr bwMode="auto">
            <a:xfrm>
              <a:off x="1635125" y="1671638"/>
              <a:ext cx="695325" cy="2179637"/>
            </a:xfrm>
            <a:custGeom>
              <a:avLst/>
              <a:gdLst>
                <a:gd name="connsiteX0" fmla="*/ 0 w 695109"/>
                <a:gd name="connsiteY0" fmla="*/ 0 h 2180492"/>
                <a:gd name="connsiteX1" fmla="*/ 219290 w 695109"/>
                <a:gd name="connsiteY1" fmla="*/ 0 h 2180492"/>
                <a:gd name="connsiteX2" fmla="*/ 219290 w 695109"/>
                <a:gd name="connsiteY2" fmla="*/ 2180492 h 2180492"/>
                <a:gd name="connsiteX3" fmla="*/ 695109 w 695109"/>
                <a:gd name="connsiteY3" fmla="*/ 2180492 h 2180492"/>
              </a:gdLst>
              <a:ahLst/>
              <a:cxnLst>
                <a:cxn ang="0">
                  <a:pos x="connsiteX0" y="connsiteY0"/>
                </a:cxn>
                <a:cxn ang="0">
                  <a:pos x="connsiteX1" y="connsiteY1"/>
                </a:cxn>
                <a:cxn ang="0">
                  <a:pos x="connsiteX2" y="connsiteY2"/>
                </a:cxn>
                <a:cxn ang="0">
                  <a:pos x="connsiteX3" y="connsiteY3"/>
                </a:cxn>
              </a:cxnLst>
              <a:rect l="l" t="t" r="r" b="b"/>
              <a:pathLst>
                <a:path w="695109" h="2180492">
                  <a:moveTo>
                    <a:pt x="0" y="0"/>
                  </a:moveTo>
                  <a:lnTo>
                    <a:pt x="219290" y="0"/>
                  </a:lnTo>
                  <a:lnTo>
                    <a:pt x="219290" y="2180492"/>
                  </a:lnTo>
                  <a:lnTo>
                    <a:pt x="695109" y="218049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4" name="Freihandform 1293">
              <a:extLst>
                <a:ext uri="{FF2B5EF4-FFF2-40B4-BE49-F238E27FC236}">
                  <a16:creationId xmlns:a16="http://schemas.microsoft.com/office/drawing/2014/main" id="{1E349A53-00C4-6640-BDF9-96059C81305B}"/>
                </a:ext>
              </a:extLst>
            </p:cNvPr>
            <p:cNvSpPr/>
            <p:nvPr/>
          </p:nvSpPr>
          <p:spPr bwMode="auto">
            <a:xfrm>
              <a:off x="1638300" y="1746250"/>
              <a:ext cx="692150" cy="2159000"/>
            </a:xfrm>
            <a:custGeom>
              <a:avLst/>
              <a:gdLst>
                <a:gd name="connsiteX0" fmla="*/ 690972 w 690972"/>
                <a:gd name="connsiteY0" fmla="*/ 2159804 h 2159804"/>
                <a:gd name="connsiteX1" fmla="*/ 165503 w 690972"/>
                <a:gd name="connsiteY1" fmla="*/ 2159804 h 2159804"/>
                <a:gd name="connsiteX2" fmla="*/ 165503 w 690972"/>
                <a:gd name="connsiteY2" fmla="*/ 0 h 2159804"/>
                <a:gd name="connsiteX3" fmla="*/ 0 w 690972"/>
                <a:gd name="connsiteY3" fmla="*/ 0 h 2159804"/>
              </a:gdLst>
              <a:ahLst/>
              <a:cxnLst>
                <a:cxn ang="0">
                  <a:pos x="connsiteX0" y="connsiteY0"/>
                </a:cxn>
                <a:cxn ang="0">
                  <a:pos x="connsiteX1" y="connsiteY1"/>
                </a:cxn>
                <a:cxn ang="0">
                  <a:pos x="connsiteX2" y="connsiteY2"/>
                </a:cxn>
                <a:cxn ang="0">
                  <a:pos x="connsiteX3" y="connsiteY3"/>
                </a:cxn>
              </a:cxnLst>
              <a:rect l="l" t="t" r="r" b="b"/>
              <a:pathLst>
                <a:path w="690972" h="2159804">
                  <a:moveTo>
                    <a:pt x="690972" y="2159804"/>
                  </a:moveTo>
                  <a:lnTo>
                    <a:pt x="165503" y="2159804"/>
                  </a:lnTo>
                  <a:lnTo>
                    <a:pt x="165503"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5" name="Freihandform 1294">
              <a:extLst>
                <a:ext uri="{FF2B5EF4-FFF2-40B4-BE49-F238E27FC236}">
                  <a16:creationId xmlns:a16="http://schemas.microsoft.com/office/drawing/2014/main" id="{E5CF19A8-CFFB-E047-82D2-EBE4D47C5025}"/>
                </a:ext>
              </a:extLst>
            </p:cNvPr>
            <p:cNvSpPr/>
            <p:nvPr/>
          </p:nvSpPr>
          <p:spPr bwMode="auto">
            <a:xfrm>
              <a:off x="1030288" y="906463"/>
              <a:ext cx="1258887" cy="2478087"/>
            </a:xfrm>
            <a:custGeom>
              <a:avLst/>
              <a:gdLst>
                <a:gd name="connsiteX0" fmla="*/ 0 w 1257817"/>
                <a:gd name="connsiteY0" fmla="*/ 2478396 h 2478396"/>
                <a:gd name="connsiteX1" fmla="*/ 0 w 1257817"/>
                <a:gd name="connsiteY1" fmla="*/ 2043953 h 2478396"/>
                <a:gd name="connsiteX2" fmla="*/ 504781 w 1257817"/>
                <a:gd name="connsiteY2" fmla="*/ 2043953 h 2478396"/>
                <a:gd name="connsiteX3" fmla="*/ 504781 w 1257817"/>
                <a:gd name="connsiteY3" fmla="*/ 1187479 h 2478396"/>
                <a:gd name="connsiteX4" fmla="*/ 1013701 w 1257817"/>
                <a:gd name="connsiteY4" fmla="*/ 1187479 h 2478396"/>
                <a:gd name="connsiteX5" fmla="*/ 1013701 w 1257817"/>
                <a:gd name="connsiteY5" fmla="*/ 0 h 2478396"/>
                <a:gd name="connsiteX6" fmla="*/ 1257817 w 1257817"/>
                <a:gd name="connsiteY6" fmla="*/ 0 h 2478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7817" h="2478396">
                  <a:moveTo>
                    <a:pt x="0" y="2478396"/>
                  </a:moveTo>
                  <a:lnTo>
                    <a:pt x="0" y="2043953"/>
                  </a:lnTo>
                  <a:lnTo>
                    <a:pt x="504781" y="2043953"/>
                  </a:lnTo>
                  <a:lnTo>
                    <a:pt x="504781" y="1187479"/>
                  </a:lnTo>
                  <a:lnTo>
                    <a:pt x="1013701" y="1187479"/>
                  </a:lnTo>
                  <a:lnTo>
                    <a:pt x="1013701" y="0"/>
                  </a:lnTo>
                  <a:lnTo>
                    <a:pt x="1257817"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6" name="Freihandform 1295">
              <a:extLst>
                <a:ext uri="{FF2B5EF4-FFF2-40B4-BE49-F238E27FC236}">
                  <a16:creationId xmlns:a16="http://schemas.microsoft.com/office/drawing/2014/main" id="{67280FE0-AA43-C04C-97C2-AC0401F99419}"/>
                </a:ext>
              </a:extLst>
            </p:cNvPr>
            <p:cNvSpPr/>
            <p:nvPr/>
          </p:nvSpPr>
          <p:spPr bwMode="auto">
            <a:xfrm>
              <a:off x="1171575" y="1808163"/>
              <a:ext cx="0" cy="265112"/>
            </a:xfrm>
            <a:custGeom>
              <a:avLst/>
              <a:gdLst>
                <a:gd name="connsiteX0" fmla="*/ 0 w 0"/>
                <a:gd name="connsiteY0" fmla="*/ 0 h 264804"/>
                <a:gd name="connsiteX1" fmla="*/ 0 w 0"/>
                <a:gd name="connsiteY1" fmla="*/ 264804 h 264804"/>
              </a:gdLst>
              <a:ahLst/>
              <a:cxnLst>
                <a:cxn ang="0">
                  <a:pos x="connsiteX0" y="connsiteY0"/>
                </a:cxn>
                <a:cxn ang="0">
                  <a:pos x="connsiteX1" y="connsiteY1"/>
                </a:cxn>
              </a:cxnLst>
              <a:rect l="l" t="t" r="r" b="b"/>
              <a:pathLst>
                <a:path h="264804">
                  <a:moveTo>
                    <a:pt x="0" y="0"/>
                  </a:moveTo>
                  <a:lnTo>
                    <a:pt x="0" y="26480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7" name="Freihandform 1296">
              <a:extLst>
                <a:ext uri="{FF2B5EF4-FFF2-40B4-BE49-F238E27FC236}">
                  <a16:creationId xmlns:a16="http://schemas.microsoft.com/office/drawing/2014/main" id="{DBC7B244-73AA-3944-BD85-B9EFDA0593E2}"/>
                </a:ext>
              </a:extLst>
            </p:cNvPr>
            <p:cNvSpPr/>
            <p:nvPr/>
          </p:nvSpPr>
          <p:spPr bwMode="auto">
            <a:xfrm>
              <a:off x="1176338" y="2354263"/>
              <a:ext cx="0" cy="169862"/>
            </a:xfrm>
            <a:custGeom>
              <a:avLst/>
              <a:gdLst>
                <a:gd name="connsiteX0" fmla="*/ 0 w 0"/>
                <a:gd name="connsiteY0" fmla="*/ 0 h 169640"/>
                <a:gd name="connsiteX1" fmla="*/ 0 w 0"/>
                <a:gd name="connsiteY1" fmla="*/ 169640 h 169640"/>
              </a:gdLst>
              <a:ahLst/>
              <a:cxnLst>
                <a:cxn ang="0">
                  <a:pos x="connsiteX0" y="connsiteY0"/>
                </a:cxn>
                <a:cxn ang="0">
                  <a:pos x="connsiteX1" y="connsiteY1"/>
                </a:cxn>
              </a:cxnLst>
              <a:rect l="l" t="t" r="r" b="b"/>
              <a:pathLst>
                <a:path h="169640">
                  <a:moveTo>
                    <a:pt x="0" y="0"/>
                  </a:moveTo>
                  <a:lnTo>
                    <a:pt x="0" y="16964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8" name="Freihandform 1297">
              <a:extLst>
                <a:ext uri="{FF2B5EF4-FFF2-40B4-BE49-F238E27FC236}">
                  <a16:creationId xmlns:a16="http://schemas.microsoft.com/office/drawing/2014/main" id="{88025161-247C-C24D-90C0-3618D8BD63BE}"/>
                </a:ext>
              </a:extLst>
            </p:cNvPr>
            <p:cNvSpPr/>
            <p:nvPr/>
          </p:nvSpPr>
          <p:spPr>
            <a:xfrm>
              <a:off x="1233488" y="1812925"/>
              <a:ext cx="1195387" cy="2655888"/>
            </a:xfrm>
            <a:custGeom>
              <a:avLst/>
              <a:gdLst>
                <a:gd name="connsiteX0" fmla="*/ 0 w 1195754"/>
                <a:gd name="connsiteY0" fmla="*/ 0 h 2656311"/>
                <a:gd name="connsiteX1" fmla="*/ 0 w 1195754"/>
                <a:gd name="connsiteY1" fmla="*/ 186190 h 2656311"/>
                <a:gd name="connsiteX2" fmla="*/ 455131 w 1195754"/>
                <a:gd name="connsiteY2" fmla="*/ 186190 h 2656311"/>
                <a:gd name="connsiteX3" fmla="*/ 455131 w 1195754"/>
                <a:gd name="connsiteY3" fmla="*/ 2656311 h 2656311"/>
                <a:gd name="connsiteX4" fmla="*/ 1195754 w 1195754"/>
                <a:gd name="connsiteY4" fmla="*/ 2656311 h 2656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754" h="2656311">
                  <a:moveTo>
                    <a:pt x="0" y="0"/>
                  </a:moveTo>
                  <a:lnTo>
                    <a:pt x="0" y="186190"/>
                  </a:lnTo>
                  <a:lnTo>
                    <a:pt x="455131" y="186190"/>
                  </a:lnTo>
                  <a:lnTo>
                    <a:pt x="455131" y="2656311"/>
                  </a:lnTo>
                  <a:lnTo>
                    <a:pt x="1195754" y="2656311"/>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99" name="Freihandform 1298">
              <a:extLst>
                <a:ext uri="{FF2B5EF4-FFF2-40B4-BE49-F238E27FC236}">
                  <a16:creationId xmlns:a16="http://schemas.microsoft.com/office/drawing/2014/main" id="{5B239610-5649-7743-AFCF-CECD98AF011F}"/>
                </a:ext>
              </a:extLst>
            </p:cNvPr>
            <p:cNvSpPr/>
            <p:nvPr/>
          </p:nvSpPr>
          <p:spPr>
            <a:xfrm>
              <a:off x="1311275" y="1812925"/>
              <a:ext cx="1122363" cy="2593975"/>
            </a:xfrm>
            <a:custGeom>
              <a:avLst/>
              <a:gdLst>
                <a:gd name="connsiteX0" fmla="*/ 0 w 1121278"/>
                <a:gd name="connsiteY0" fmla="*/ 0 h 2594248"/>
                <a:gd name="connsiteX1" fmla="*/ 0 w 1121278"/>
                <a:gd name="connsiteY1" fmla="*/ 136539 h 2594248"/>
                <a:gd name="connsiteX2" fmla="*/ 438581 w 1121278"/>
                <a:gd name="connsiteY2" fmla="*/ 136539 h 2594248"/>
                <a:gd name="connsiteX3" fmla="*/ 438581 w 1121278"/>
                <a:gd name="connsiteY3" fmla="*/ 2594248 h 2594248"/>
                <a:gd name="connsiteX4" fmla="*/ 1121278 w 1121278"/>
                <a:gd name="connsiteY4" fmla="*/ 2594248 h 2594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278" h="2594248">
                  <a:moveTo>
                    <a:pt x="0" y="0"/>
                  </a:moveTo>
                  <a:lnTo>
                    <a:pt x="0" y="136539"/>
                  </a:lnTo>
                  <a:lnTo>
                    <a:pt x="438581" y="136539"/>
                  </a:lnTo>
                  <a:lnTo>
                    <a:pt x="438581" y="2594248"/>
                  </a:lnTo>
                  <a:lnTo>
                    <a:pt x="1121278" y="259424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0" name="Freihandform 1299">
              <a:extLst>
                <a:ext uri="{FF2B5EF4-FFF2-40B4-BE49-F238E27FC236}">
                  <a16:creationId xmlns:a16="http://schemas.microsoft.com/office/drawing/2014/main" id="{6CB050E5-0310-F64D-800A-0614C36A7984}"/>
                </a:ext>
              </a:extLst>
            </p:cNvPr>
            <p:cNvSpPr/>
            <p:nvPr/>
          </p:nvSpPr>
          <p:spPr>
            <a:xfrm>
              <a:off x="1411288" y="1808163"/>
              <a:ext cx="2189162" cy="2317750"/>
            </a:xfrm>
            <a:custGeom>
              <a:avLst/>
              <a:gdLst>
                <a:gd name="connsiteX0" fmla="*/ 0 w 2188767"/>
                <a:gd name="connsiteY0" fmla="*/ 0 h 2317032"/>
                <a:gd name="connsiteX1" fmla="*/ 0 w 2188767"/>
                <a:gd name="connsiteY1" fmla="*/ 99302 h 2317032"/>
                <a:gd name="connsiteX2" fmla="*/ 223428 w 2188767"/>
                <a:gd name="connsiteY2" fmla="*/ 99302 h 2317032"/>
                <a:gd name="connsiteX3" fmla="*/ 223428 w 2188767"/>
                <a:gd name="connsiteY3" fmla="*/ 1009564 h 2317032"/>
                <a:gd name="connsiteX4" fmla="*/ 500644 w 2188767"/>
                <a:gd name="connsiteY4" fmla="*/ 1009564 h 2317032"/>
                <a:gd name="connsiteX5" fmla="*/ 500644 w 2188767"/>
                <a:gd name="connsiteY5" fmla="*/ 2317032 h 2317032"/>
                <a:gd name="connsiteX6" fmla="*/ 2188767 w 2188767"/>
                <a:gd name="connsiteY6" fmla="*/ 2317032 h 2317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88767" h="2317032">
                  <a:moveTo>
                    <a:pt x="0" y="0"/>
                  </a:moveTo>
                  <a:lnTo>
                    <a:pt x="0" y="99302"/>
                  </a:lnTo>
                  <a:lnTo>
                    <a:pt x="223428" y="99302"/>
                  </a:lnTo>
                  <a:lnTo>
                    <a:pt x="223428" y="1009564"/>
                  </a:lnTo>
                  <a:lnTo>
                    <a:pt x="500644" y="1009564"/>
                  </a:lnTo>
                  <a:lnTo>
                    <a:pt x="500644" y="2317032"/>
                  </a:lnTo>
                  <a:lnTo>
                    <a:pt x="2188767" y="231703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1" name="Freihandform 1300">
              <a:extLst>
                <a:ext uri="{FF2B5EF4-FFF2-40B4-BE49-F238E27FC236}">
                  <a16:creationId xmlns:a16="http://schemas.microsoft.com/office/drawing/2014/main" id="{AB76D11A-561E-B143-9A60-A583579AF261}"/>
                </a:ext>
              </a:extLst>
            </p:cNvPr>
            <p:cNvSpPr/>
            <p:nvPr/>
          </p:nvSpPr>
          <p:spPr>
            <a:xfrm>
              <a:off x="1514475" y="1812925"/>
              <a:ext cx="2316163" cy="409575"/>
            </a:xfrm>
            <a:custGeom>
              <a:avLst/>
              <a:gdLst>
                <a:gd name="connsiteX0" fmla="*/ 0 w 2317031"/>
                <a:gd name="connsiteY0" fmla="*/ 0 h 409618"/>
                <a:gd name="connsiteX1" fmla="*/ 0 w 2317031"/>
                <a:gd name="connsiteY1" fmla="*/ 53788 h 409618"/>
                <a:gd name="connsiteX2" fmla="*/ 2317031 w 2317031"/>
                <a:gd name="connsiteY2" fmla="*/ 53788 h 409618"/>
                <a:gd name="connsiteX3" fmla="*/ 2317031 w 2317031"/>
                <a:gd name="connsiteY3" fmla="*/ 409618 h 409618"/>
              </a:gdLst>
              <a:ahLst/>
              <a:cxnLst>
                <a:cxn ang="0">
                  <a:pos x="connsiteX0" y="connsiteY0"/>
                </a:cxn>
                <a:cxn ang="0">
                  <a:pos x="connsiteX1" y="connsiteY1"/>
                </a:cxn>
                <a:cxn ang="0">
                  <a:pos x="connsiteX2" y="connsiteY2"/>
                </a:cxn>
                <a:cxn ang="0">
                  <a:pos x="connsiteX3" y="connsiteY3"/>
                </a:cxn>
              </a:cxnLst>
              <a:rect l="l" t="t" r="r" b="b"/>
              <a:pathLst>
                <a:path w="2317031" h="409618">
                  <a:moveTo>
                    <a:pt x="0" y="0"/>
                  </a:moveTo>
                  <a:lnTo>
                    <a:pt x="0" y="53788"/>
                  </a:lnTo>
                  <a:lnTo>
                    <a:pt x="2317031" y="53788"/>
                  </a:lnTo>
                  <a:lnTo>
                    <a:pt x="2317031" y="409618"/>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2" name="Freihandform 1301">
              <a:extLst>
                <a:ext uri="{FF2B5EF4-FFF2-40B4-BE49-F238E27FC236}">
                  <a16:creationId xmlns:a16="http://schemas.microsoft.com/office/drawing/2014/main" id="{3F27DCA6-9CB1-CF40-AD30-E79A32804DB4}"/>
                </a:ext>
              </a:extLst>
            </p:cNvPr>
            <p:cNvSpPr/>
            <p:nvPr/>
          </p:nvSpPr>
          <p:spPr>
            <a:xfrm>
              <a:off x="1125538" y="1617663"/>
              <a:ext cx="1212850" cy="1774825"/>
            </a:xfrm>
            <a:custGeom>
              <a:avLst/>
              <a:gdLst>
                <a:gd name="connsiteX0" fmla="*/ 0 w 1212304"/>
                <a:gd name="connsiteY0" fmla="*/ 1775011 h 1775011"/>
                <a:gd name="connsiteX1" fmla="*/ 0 w 1212304"/>
                <a:gd name="connsiteY1" fmla="*/ 1381944 h 1775011"/>
                <a:gd name="connsiteX2" fmla="*/ 450994 w 1212304"/>
                <a:gd name="connsiteY2" fmla="*/ 1381944 h 1775011"/>
                <a:gd name="connsiteX3" fmla="*/ 450994 w 1212304"/>
                <a:gd name="connsiteY3" fmla="*/ 529607 h 1775011"/>
                <a:gd name="connsiteX4" fmla="*/ 1001289 w 1212304"/>
                <a:gd name="connsiteY4" fmla="*/ 529607 h 1775011"/>
                <a:gd name="connsiteX5" fmla="*/ 1001289 w 1212304"/>
                <a:gd name="connsiteY5" fmla="*/ 0 h 1775011"/>
                <a:gd name="connsiteX6" fmla="*/ 1212304 w 1212304"/>
                <a:gd name="connsiteY6" fmla="*/ 0 h 1775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2304" h="1775011">
                  <a:moveTo>
                    <a:pt x="0" y="1775011"/>
                  </a:moveTo>
                  <a:lnTo>
                    <a:pt x="0" y="1381944"/>
                  </a:lnTo>
                  <a:lnTo>
                    <a:pt x="450994" y="1381944"/>
                  </a:lnTo>
                  <a:lnTo>
                    <a:pt x="450994" y="529607"/>
                  </a:lnTo>
                  <a:lnTo>
                    <a:pt x="1001289" y="529607"/>
                  </a:lnTo>
                  <a:lnTo>
                    <a:pt x="1001289" y="0"/>
                  </a:lnTo>
                  <a:lnTo>
                    <a:pt x="12123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3" name="Freihandform 1302">
              <a:extLst>
                <a:ext uri="{FF2B5EF4-FFF2-40B4-BE49-F238E27FC236}">
                  <a16:creationId xmlns:a16="http://schemas.microsoft.com/office/drawing/2014/main" id="{9A0D1EC6-5FD5-6B4D-92DD-815D6FB4A43D}"/>
                </a:ext>
              </a:extLst>
            </p:cNvPr>
            <p:cNvSpPr/>
            <p:nvPr/>
          </p:nvSpPr>
          <p:spPr>
            <a:xfrm>
              <a:off x="1316038" y="1676400"/>
              <a:ext cx="1022350" cy="850900"/>
            </a:xfrm>
            <a:custGeom>
              <a:avLst/>
              <a:gdLst>
                <a:gd name="connsiteX0" fmla="*/ 0 w 1021976"/>
                <a:gd name="connsiteY0" fmla="*/ 852337 h 852337"/>
                <a:gd name="connsiteX1" fmla="*/ 0 w 1021976"/>
                <a:gd name="connsiteY1" fmla="*/ 744761 h 852337"/>
                <a:gd name="connsiteX2" fmla="*/ 881300 w 1021976"/>
                <a:gd name="connsiteY2" fmla="*/ 744761 h 852337"/>
                <a:gd name="connsiteX3" fmla="*/ 881300 w 1021976"/>
                <a:gd name="connsiteY3" fmla="*/ 0 h 852337"/>
                <a:gd name="connsiteX4" fmla="*/ 1021976 w 1021976"/>
                <a:gd name="connsiteY4" fmla="*/ 0 h 852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976" h="852337">
                  <a:moveTo>
                    <a:pt x="0" y="852337"/>
                  </a:moveTo>
                  <a:lnTo>
                    <a:pt x="0" y="744761"/>
                  </a:lnTo>
                  <a:lnTo>
                    <a:pt x="881300" y="744761"/>
                  </a:lnTo>
                  <a:lnTo>
                    <a:pt x="881300" y="0"/>
                  </a:lnTo>
                  <a:lnTo>
                    <a:pt x="1021976"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4" name="Freihandform 1303">
              <a:extLst>
                <a:ext uri="{FF2B5EF4-FFF2-40B4-BE49-F238E27FC236}">
                  <a16:creationId xmlns:a16="http://schemas.microsoft.com/office/drawing/2014/main" id="{DA4847E0-A4A0-6145-955E-1F01D92856FE}"/>
                </a:ext>
              </a:extLst>
            </p:cNvPr>
            <p:cNvSpPr/>
            <p:nvPr/>
          </p:nvSpPr>
          <p:spPr>
            <a:xfrm>
              <a:off x="1200150" y="2483895"/>
              <a:ext cx="1146175" cy="900655"/>
            </a:xfrm>
            <a:custGeom>
              <a:avLst/>
              <a:gdLst>
                <a:gd name="connsiteX0" fmla="*/ 0 w 1146104"/>
                <a:gd name="connsiteY0" fmla="*/ 922675 h 922675"/>
                <a:gd name="connsiteX1" fmla="*/ 0 w 1146104"/>
                <a:gd name="connsiteY1" fmla="*/ 699247 h 922675"/>
                <a:gd name="connsiteX2" fmla="*/ 765448 w 1146104"/>
                <a:gd name="connsiteY2" fmla="*/ 699247 h 922675"/>
                <a:gd name="connsiteX3" fmla="*/ 765448 w 1146104"/>
                <a:gd name="connsiteY3" fmla="*/ 0 h 922675"/>
                <a:gd name="connsiteX4" fmla="*/ 1146104 w 1146104"/>
                <a:gd name="connsiteY4" fmla="*/ 0 h 92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6104" h="922675">
                  <a:moveTo>
                    <a:pt x="0" y="922675"/>
                  </a:moveTo>
                  <a:lnTo>
                    <a:pt x="0" y="699247"/>
                  </a:lnTo>
                  <a:lnTo>
                    <a:pt x="765448" y="699247"/>
                  </a:lnTo>
                  <a:lnTo>
                    <a:pt x="765448" y="0"/>
                  </a:lnTo>
                  <a:lnTo>
                    <a:pt x="114610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dirty="0"/>
            </a:p>
          </p:txBody>
        </p:sp>
        <p:sp>
          <p:nvSpPr>
            <p:cNvPr id="1305" name="Freihandform 1304">
              <a:extLst>
                <a:ext uri="{FF2B5EF4-FFF2-40B4-BE49-F238E27FC236}">
                  <a16:creationId xmlns:a16="http://schemas.microsoft.com/office/drawing/2014/main" id="{A8BBBE6E-1080-1B43-A7F2-66EC654E7842}"/>
                </a:ext>
              </a:extLst>
            </p:cNvPr>
            <p:cNvSpPr/>
            <p:nvPr/>
          </p:nvSpPr>
          <p:spPr>
            <a:xfrm>
              <a:off x="1266825" y="1816100"/>
              <a:ext cx="2730500" cy="1568450"/>
            </a:xfrm>
            <a:custGeom>
              <a:avLst/>
              <a:gdLst>
                <a:gd name="connsiteX0" fmla="*/ 0 w 2730788"/>
                <a:gd name="connsiteY0" fmla="*/ 1568134 h 1568134"/>
                <a:gd name="connsiteX1" fmla="*/ 0 w 2730788"/>
                <a:gd name="connsiteY1" fmla="*/ 1390219 h 1568134"/>
                <a:gd name="connsiteX2" fmla="*/ 881300 w 2730788"/>
                <a:gd name="connsiteY2" fmla="*/ 1390219 h 1568134"/>
                <a:gd name="connsiteX3" fmla="*/ 881300 w 2730788"/>
                <a:gd name="connsiteY3" fmla="*/ 757173 h 1568134"/>
                <a:gd name="connsiteX4" fmla="*/ 1986027 w 2730788"/>
                <a:gd name="connsiteY4" fmla="*/ 757173 h 1568134"/>
                <a:gd name="connsiteX5" fmla="*/ 1986027 w 2730788"/>
                <a:gd name="connsiteY5" fmla="*/ 256529 h 1568134"/>
                <a:gd name="connsiteX6" fmla="*/ 2730788 w 2730788"/>
                <a:gd name="connsiteY6" fmla="*/ 256529 h 1568134"/>
                <a:gd name="connsiteX7" fmla="*/ 2730788 w 2730788"/>
                <a:gd name="connsiteY7" fmla="*/ 0 h 1568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0788" h="1568134">
                  <a:moveTo>
                    <a:pt x="0" y="1568134"/>
                  </a:moveTo>
                  <a:lnTo>
                    <a:pt x="0" y="1390219"/>
                  </a:lnTo>
                  <a:lnTo>
                    <a:pt x="881300" y="1390219"/>
                  </a:lnTo>
                  <a:lnTo>
                    <a:pt x="881300" y="757173"/>
                  </a:lnTo>
                  <a:lnTo>
                    <a:pt x="1986027" y="757173"/>
                  </a:lnTo>
                  <a:lnTo>
                    <a:pt x="1986027" y="256529"/>
                  </a:lnTo>
                  <a:lnTo>
                    <a:pt x="2730788" y="256529"/>
                  </a:lnTo>
                  <a:lnTo>
                    <a:pt x="273078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6" name="Freihandform 1305">
              <a:extLst>
                <a:ext uri="{FF2B5EF4-FFF2-40B4-BE49-F238E27FC236}">
                  <a16:creationId xmlns:a16="http://schemas.microsoft.com/office/drawing/2014/main" id="{4BA0853C-0D0F-FA45-8048-EDD868B3E467}"/>
                </a:ext>
              </a:extLst>
            </p:cNvPr>
            <p:cNvSpPr/>
            <p:nvPr/>
          </p:nvSpPr>
          <p:spPr>
            <a:xfrm>
              <a:off x="1336675" y="2519363"/>
              <a:ext cx="2655888" cy="865187"/>
            </a:xfrm>
            <a:custGeom>
              <a:avLst/>
              <a:gdLst>
                <a:gd name="connsiteX0" fmla="*/ 0 w 2656311"/>
                <a:gd name="connsiteY0" fmla="*/ 864749 h 864749"/>
                <a:gd name="connsiteX1" fmla="*/ 0 w 2656311"/>
                <a:gd name="connsiteY1" fmla="*/ 724072 h 864749"/>
                <a:gd name="connsiteX2" fmla="*/ 877162 w 2656311"/>
                <a:gd name="connsiteY2" fmla="*/ 724072 h 864749"/>
                <a:gd name="connsiteX3" fmla="*/ 877162 w 2656311"/>
                <a:gd name="connsiteY3" fmla="*/ 99301 h 864749"/>
                <a:gd name="connsiteX4" fmla="*/ 2656311 w 2656311"/>
                <a:gd name="connsiteY4" fmla="*/ 99301 h 864749"/>
                <a:gd name="connsiteX5" fmla="*/ 2656311 w 2656311"/>
                <a:gd name="connsiteY5" fmla="*/ 0 h 86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6311" h="864749">
                  <a:moveTo>
                    <a:pt x="0" y="864749"/>
                  </a:moveTo>
                  <a:lnTo>
                    <a:pt x="0" y="724072"/>
                  </a:lnTo>
                  <a:lnTo>
                    <a:pt x="877162" y="724072"/>
                  </a:lnTo>
                  <a:lnTo>
                    <a:pt x="877162" y="99301"/>
                  </a:lnTo>
                  <a:lnTo>
                    <a:pt x="2656311" y="99301"/>
                  </a:lnTo>
                  <a:lnTo>
                    <a:pt x="265631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7" name="Freihandform 1306">
              <a:extLst>
                <a:ext uri="{FF2B5EF4-FFF2-40B4-BE49-F238E27FC236}">
                  <a16:creationId xmlns:a16="http://schemas.microsoft.com/office/drawing/2014/main" id="{098D27DE-B6CE-4A47-85C3-8FA060CDBB85}"/>
                </a:ext>
              </a:extLst>
            </p:cNvPr>
            <p:cNvSpPr/>
            <p:nvPr/>
          </p:nvSpPr>
          <p:spPr>
            <a:xfrm>
              <a:off x="1411288" y="2511425"/>
              <a:ext cx="3524250" cy="877888"/>
            </a:xfrm>
            <a:custGeom>
              <a:avLst/>
              <a:gdLst>
                <a:gd name="connsiteX0" fmla="*/ 0 w 3525198"/>
                <a:gd name="connsiteY0" fmla="*/ 877162 h 877162"/>
                <a:gd name="connsiteX1" fmla="*/ 0 w 3525198"/>
                <a:gd name="connsiteY1" fmla="*/ 781998 h 877162"/>
                <a:gd name="connsiteX2" fmla="*/ 848199 w 3525198"/>
                <a:gd name="connsiteY2" fmla="*/ 781998 h 877162"/>
                <a:gd name="connsiteX3" fmla="*/ 848199 w 3525198"/>
                <a:gd name="connsiteY3" fmla="*/ 161365 h 877162"/>
                <a:gd name="connsiteX4" fmla="*/ 3525198 w 3525198"/>
                <a:gd name="connsiteY4" fmla="*/ 161365 h 877162"/>
                <a:gd name="connsiteX5" fmla="*/ 3525198 w 3525198"/>
                <a:gd name="connsiteY5" fmla="*/ 0 h 877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25198" h="877162">
                  <a:moveTo>
                    <a:pt x="0" y="877162"/>
                  </a:moveTo>
                  <a:lnTo>
                    <a:pt x="0" y="781998"/>
                  </a:lnTo>
                  <a:lnTo>
                    <a:pt x="848199" y="781998"/>
                  </a:lnTo>
                  <a:lnTo>
                    <a:pt x="848199" y="161365"/>
                  </a:lnTo>
                  <a:lnTo>
                    <a:pt x="3525198" y="161365"/>
                  </a:lnTo>
                  <a:lnTo>
                    <a:pt x="352519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8" name="Freihandform 1307">
              <a:extLst>
                <a:ext uri="{FF2B5EF4-FFF2-40B4-BE49-F238E27FC236}">
                  <a16:creationId xmlns:a16="http://schemas.microsoft.com/office/drawing/2014/main" id="{0B9B9D26-68E8-A14C-8657-3CE1CA9E1115}"/>
                </a:ext>
              </a:extLst>
            </p:cNvPr>
            <p:cNvSpPr/>
            <p:nvPr/>
          </p:nvSpPr>
          <p:spPr>
            <a:xfrm>
              <a:off x="1563688" y="3473450"/>
              <a:ext cx="2044700" cy="0"/>
            </a:xfrm>
            <a:custGeom>
              <a:avLst/>
              <a:gdLst>
                <a:gd name="connsiteX0" fmla="*/ 0 w 2043953"/>
                <a:gd name="connsiteY0" fmla="*/ 0 h 0"/>
                <a:gd name="connsiteX1" fmla="*/ 2043953 w 2043953"/>
                <a:gd name="connsiteY1" fmla="*/ 0 h 0"/>
              </a:gdLst>
              <a:ahLst/>
              <a:cxnLst>
                <a:cxn ang="0">
                  <a:pos x="connsiteX0" y="connsiteY0"/>
                </a:cxn>
                <a:cxn ang="0">
                  <a:pos x="connsiteX1" y="connsiteY1"/>
                </a:cxn>
              </a:cxnLst>
              <a:rect l="l" t="t" r="r" b="b"/>
              <a:pathLst>
                <a:path w="2043953">
                  <a:moveTo>
                    <a:pt x="0" y="0"/>
                  </a:moveTo>
                  <a:lnTo>
                    <a:pt x="2043953"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09" name="Freihandform 1308">
              <a:extLst>
                <a:ext uri="{FF2B5EF4-FFF2-40B4-BE49-F238E27FC236}">
                  <a16:creationId xmlns:a16="http://schemas.microsoft.com/office/drawing/2014/main" id="{02872D90-8D72-5E41-B77A-E4EF07A227D7}"/>
                </a:ext>
              </a:extLst>
            </p:cNvPr>
            <p:cNvSpPr/>
            <p:nvPr/>
          </p:nvSpPr>
          <p:spPr>
            <a:xfrm>
              <a:off x="1447800" y="2738438"/>
              <a:ext cx="1138238" cy="998537"/>
            </a:xfrm>
            <a:custGeom>
              <a:avLst/>
              <a:gdLst>
                <a:gd name="connsiteX0" fmla="*/ 1137828 w 1137828"/>
                <a:gd name="connsiteY0" fmla="*/ 997152 h 997152"/>
                <a:gd name="connsiteX1" fmla="*/ 1137828 w 1137828"/>
                <a:gd name="connsiteY1" fmla="*/ 819237 h 997152"/>
                <a:gd name="connsiteX2" fmla="*/ 566845 w 1137828"/>
                <a:gd name="connsiteY2" fmla="*/ 819237 h 997152"/>
                <a:gd name="connsiteX3" fmla="*/ 566845 w 1137828"/>
                <a:gd name="connsiteY3" fmla="*/ 0 h 997152"/>
                <a:gd name="connsiteX4" fmla="*/ 0 w 1137828"/>
                <a:gd name="connsiteY4" fmla="*/ 0 h 997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7828" h="997152">
                  <a:moveTo>
                    <a:pt x="1137828" y="997152"/>
                  </a:moveTo>
                  <a:lnTo>
                    <a:pt x="1137828" y="819237"/>
                  </a:lnTo>
                  <a:lnTo>
                    <a:pt x="566845" y="819237"/>
                  </a:lnTo>
                  <a:lnTo>
                    <a:pt x="566845"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0" name="Freihandform 1309">
              <a:extLst>
                <a:ext uri="{FF2B5EF4-FFF2-40B4-BE49-F238E27FC236}">
                  <a16:creationId xmlns:a16="http://schemas.microsoft.com/office/drawing/2014/main" id="{89A292F3-46A8-2142-89BB-ACE9FADF5387}"/>
                </a:ext>
              </a:extLst>
            </p:cNvPr>
            <p:cNvSpPr/>
            <p:nvPr/>
          </p:nvSpPr>
          <p:spPr>
            <a:xfrm>
              <a:off x="2709863" y="3322638"/>
              <a:ext cx="890587" cy="868362"/>
            </a:xfrm>
            <a:custGeom>
              <a:avLst/>
              <a:gdLst>
                <a:gd name="connsiteX0" fmla="*/ 0 w 889574"/>
                <a:gd name="connsiteY0" fmla="*/ 0 h 868887"/>
                <a:gd name="connsiteX1" fmla="*/ 0 w 889574"/>
                <a:gd name="connsiteY1" fmla="*/ 235841 h 868887"/>
                <a:gd name="connsiteX2" fmla="*/ 508919 w 889574"/>
                <a:gd name="connsiteY2" fmla="*/ 235841 h 868887"/>
                <a:gd name="connsiteX3" fmla="*/ 508919 w 889574"/>
                <a:gd name="connsiteY3" fmla="*/ 868887 h 868887"/>
                <a:gd name="connsiteX4" fmla="*/ 889574 w 889574"/>
                <a:gd name="connsiteY4" fmla="*/ 868887 h 8688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574" h="868887">
                  <a:moveTo>
                    <a:pt x="0" y="0"/>
                  </a:moveTo>
                  <a:lnTo>
                    <a:pt x="0" y="235841"/>
                  </a:lnTo>
                  <a:lnTo>
                    <a:pt x="508919" y="235841"/>
                  </a:lnTo>
                  <a:lnTo>
                    <a:pt x="508919" y="868887"/>
                  </a:lnTo>
                  <a:lnTo>
                    <a:pt x="889574" y="868887"/>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1" name="Freihandform 1310">
              <a:extLst>
                <a:ext uri="{FF2B5EF4-FFF2-40B4-BE49-F238E27FC236}">
                  <a16:creationId xmlns:a16="http://schemas.microsoft.com/office/drawing/2014/main" id="{D787E97A-367B-9E43-8716-E4B9D73849EF}"/>
                </a:ext>
              </a:extLst>
            </p:cNvPr>
            <p:cNvSpPr/>
            <p:nvPr/>
          </p:nvSpPr>
          <p:spPr>
            <a:xfrm>
              <a:off x="2884488" y="3314700"/>
              <a:ext cx="723900" cy="111125"/>
            </a:xfrm>
            <a:custGeom>
              <a:avLst/>
              <a:gdLst>
                <a:gd name="connsiteX0" fmla="*/ 0 w 724072"/>
                <a:gd name="connsiteY0" fmla="*/ 0 h 111714"/>
                <a:gd name="connsiteX1" fmla="*/ 0 w 724072"/>
                <a:gd name="connsiteY1" fmla="*/ 111714 h 111714"/>
                <a:gd name="connsiteX2" fmla="*/ 724072 w 724072"/>
                <a:gd name="connsiteY2" fmla="*/ 111714 h 111714"/>
              </a:gdLst>
              <a:ahLst/>
              <a:cxnLst>
                <a:cxn ang="0">
                  <a:pos x="connsiteX0" y="connsiteY0"/>
                </a:cxn>
                <a:cxn ang="0">
                  <a:pos x="connsiteX1" y="connsiteY1"/>
                </a:cxn>
                <a:cxn ang="0">
                  <a:pos x="connsiteX2" y="connsiteY2"/>
                </a:cxn>
              </a:cxnLst>
              <a:rect l="l" t="t" r="r" b="b"/>
              <a:pathLst>
                <a:path w="724072" h="111714">
                  <a:moveTo>
                    <a:pt x="0" y="0"/>
                  </a:moveTo>
                  <a:lnTo>
                    <a:pt x="0" y="111714"/>
                  </a:lnTo>
                  <a:lnTo>
                    <a:pt x="724072" y="111714"/>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2" name="Freihandform 1311">
              <a:extLst>
                <a:ext uri="{FF2B5EF4-FFF2-40B4-BE49-F238E27FC236}">
                  <a16:creationId xmlns:a16="http://schemas.microsoft.com/office/drawing/2014/main" id="{DF2641D8-E5DC-624F-988D-A0EAB170337E}"/>
                </a:ext>
              </a:extLst>
            </p:cNvPr>
            <p:cNvSpPr/>
            <p:nvPr/>
          </p:nvSpPr>
          <p:spPr>
            <a:xfrm>
              <a:off x="1447800" y="2676525"/>
              <a:ext cx="2163763" cy="682625"/>
            </a:xfrm>
            <a:custGeom>
              <a:avLst/>
              <a:gdLst>
                <a:gd name="connsiteX0" fmla="*/ 2163942 w 2163942"/>
                <a:gd name="connsiteY0" fmla="*/ 682697 h 682697"/>
                <a:gd name="connsiteX1" fmla="*/ 633046 w 2163942"/>
                <a:gd name="connsiteY1" fmla="*/ 682697 h 682697"/>
                <a:gd name="connsiteX2" fmla="*/ 633046 w 2163942"/>
                <a:gd name="connsiteY2" fmla="*/ 0 h 682697"/>
                <a:gd name="connsiteX3" fmla="*/ 0 w 2163942"/>
                <a:gd name="connsiteY3" fmla="*/ 0 h 682697"/>
              </a:gdLst>
              <a:ahLst/>
              <a:cxnLst>
                <a:cxn ang="0">
                  <a:pos x="connsiteX0" y="connsiteY0"/>
                </a:cxn>
                <a:cxn ang="0">
                  <a:pos x="connsiteX1" y="connsiteY1"/>
                </a:cxn>
                <a:cxn ang="0">
                  <a:pos x="connsiteX2" y="connsiteY2"/>
                </a:cxn>
                <a:cxn ang="0">
                  <a:pos x="connsiteX3" y="connsiteY3"/>
                </a:cxn>
              </a:cxnLst>
              <a:rect l="l" t="t" r="r" b="b"/>
              <a:pathLst>
                <a:path w="2163942" h="682697">
                  <a:moveTo>
                    <a:pt x="2163942" y="682697"/>
                  </a:moveTo>
                  <a:lnTo>
                    <a:pt x="633046" y="682697"/>
                  </a:lnTo>
                  <a:lnTo>
                    <a:pt x="633046"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3" name="Freihandform 1312">
              <a:extLst>
                <a:ext uri="{FF2B5EF4-FFF2-40B4-BE49-F238E27FC236}">
                  <a16:creationId xmlns:a16="http://schemas.microsoft.com/office/drawing/2014/main" id="{3CEF6784-E55E-664F-9F3A-2203935F15BC}"/>
                </a:ext>
              </a:extLst>
            </p:cNvPr>
            <p:cNvSpPr/>
            <p:nvPr/>
          </p:nvSpPr>
          <p:spPr>
            <a:xfrm>
              <a:off x="2962275" y="5929313"/>
              <a:ext cx="533400" cy="0"/>
            </a:xfrm>
            <a:custGeom>
              <a:avLst/>
              <a:gdLst>
                <a:gd name="connsiteX0" fmla="*/ 0 w 533745"/>
                <a:gd name="connsiteY0" fmla="*/ 0 h 0"/>
                <a:gd name="connsiteX1" fmla="*/ 533745 w 533745"/>
                <a:gd name="connsiteY1" fmla="*/ 0 h 0"/>
              </a:gdLst>
              <a:ahLst/>
              <a:cxnLst>
                <a:cxn ang="0">
                  <a:pos x="connsiteX0" y="connsiteY0"/>
                </a:cxn>
                <a:cxn ang="0">
                  <a:pos x="connsiteX1" y="connsiteY1"/>
                </a:cxn>
              </a:cxnLst>
              <a:rect l="l" t="t" r="r" b="b"/>
              <a:pathLst>
                <a:path w="533745">
                  <a:moveTo>
                    <a:pt x="0" y="0"/>
                  </a:moveTo>
                  <a:lnTo>
                    <a:pt x="53374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4" name="Freihandform 1313">
              <a:extLst>
                <a:ext uri="{FF2B5EF4-FFF2-40B4-BE49-F238E27FC236}">
                  <a16:creationId xmlns:a16="http://schemas.microsoft.com/office/drawing/2014/main" id="{55D7E4C6-8CB0-6F40-AF10-9A2493FA5B5A}"/>
                </a:ext>
              </a:extLst>
            </p:cNvPr>
            <p:cNvSpPr/>
            <p:nvPr/>
          </p:nvSpPr>
          <p:spPr>
            <a:xfrm>
              <a:off x="3165475" y="909638"/>
              <a:ext cx="615950" cy="3963987"/>
            </a:xfrm>
            <a:custGeom>
              <a:avLst/>
              <a:gdLst>
                <a:gd name="connsiteX0" fmla="*/ 616496 w 616496"/>
                <a:gd name="connsiteY0" fmla="*/ 3963780 h 3963780"/>
                <a:gd name="connsiteX1" fmla="*/ 616496 w 616496"/>
                <a:gd name="connsiteY1" fmla="*/ 3727939 h 3963780"/>
                <a:gd name="connsiteX2" fmla="*/ 165502 w 616496"/>
                <a:gd name="connsiteY2" fmla="*/ 3727939 h 3963780"/>
                <a:gd name="connsiteX3" fmla="*/ 165502 w 616496"/>
                <a:gd name="connsiteY3" fmla="*/ 0 h 3963780"/>
                <a:gd name="connsiteX4" fmla="*/ 0 w 616496"/>
                <a:gd name="connsiteY4" fmla="*/ 0 h 396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6496" h="3963780">
                  <a:moveTo>
                    <a:pt x="616496" y="3963780"/>
                  </a:moveTo>
                  <a:lnTo>
                    <a:pt x="616496" y="3727939"/>
                  </a:lnTo>
                  <a:lnTo>
                    <a:pt x="165502" y="3727939"/>
                  </a:lnTo>
                  <a:lnTo>
                    <a:pt x="165502" y="0"/>
                  </a:ln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5" name="Freihandform 1314">
              <a:extLst>
                <a:ext uri="{FF2B5EF4-FFF2-40B4-BE49-F238E27FC236}">
                  <a16:creationId xmlns:a16="http://schemas.microsoft.com/office/drawing/2014/main" id="{721379B9-25C4-D844-9386-E21B437819BD}"/>
                </a:ext>
              </a:extLst>
            </p:cNvPr>
            <p:cNvSpPr/>
            <p:nvPr/>
          </p:nvSpPr>
          <p:spPr>
            <a:xfrm>
              <a:off x="3454400" y="1050925"/>
              <a:ext cx="538163" cy="3814763"/>
            </a:xfrm>
            <a:custGeom>
              <a:avLst/>
              <a:gdLst>
                <a:gd name="connsiteX0" fmla="*/ 397205 w 537882"/>
                <a:gd name="connsiteY0" fmla="*/ 3814828 h 3814828"/>
                <a:gd name="connsiteX1" fmla="*/ 397205 w 537882"/>
                <a:gd name="connsiteY1" fmla="*/ 3496236 h 3814828"/>
                <a:gd name="connsiteX2" fmla="*/ 0 w 537882"/>
                <a:gd name="connsiteY2" fmla="*/ 3496236 h 3814828"/>
                <a:gd name="connsiteX3" fmla="*/ 0 w 537882"/>
                <a:gd name="connsiteY3" fmla="*/ 153090 h 3814828"/>
                <a:gd name="connsiteX4" fmla="*/ 537882 w 537882"/>
                <a:gd name="connsiteY4" fmla="*/ 153090 h 3814828"/>
                <a:gd name="connsiteX5" fmla="*/ 537882 w 537882"/>
                <a:gd name="connsiteY5" fmla="*/ 0 h 381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882" h="3814828">
                  <a:moveTo>
                    <a:pt x="397205" y="3814828"/>
                  </a:moveTo>
                  <a:lnTo>
                    <a:pt x="397205" y="3496236"/>
                  </a:lnTo>
                  <a:lnTo>
                    <a:pt x="0" y="3496236"/>
                  </a:lnTo>
                  <a:lnTo>
                    <a:pt x="0" y="153090"/>
                  </a:lnTo>
                  <a:lnTo>
                    <a:pt x="537882" y="153090"/>
                  </a:lnTo>
                  <a:lnTo>
                    <a:pt x="53788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6" name="Freihandform 1315">
              <a:extLst>
                <a:ext uri="{FF2B5EF4-FFF2-40B4-BE49-F238E27FC236}">
                  <a16:creationId xmlns:a16="http://schemas.microsoft.com/office/drawing/2014/main" id="{CBEA323D-1C50-1647-90BA-EFF2D0B5F887}"/>
                </a:ext>
              </a:extLst>
            </p:cNvPr>
            <p:cNvSpPr/>
            <p:nvPr/>
          </p:nvSpPr>
          <p:spPr>
            <a:xfrm>
              <a:off x="2652713" y="914400"/>
              <a:ext cx="947737" cy="1936750"/>
            </a:xfrm>
            <a:custGeom>
              <a:avLst/>
              <a:gdLst>
                <a:gd name="connsiteX0" fmla="*/ 0 w 947500"/>
                <a:gd name="connsiteY0" fmla="*/ 1936376 h 1936376"/>
                <a:gd name="connsiteX1" fmla="*/ 0 w 947500"/>
                <a:gd name="connsiteY1" fmla="*/ 1803975 h 1936376"/>
                <a:gd name="connsiteX2" fmla="*/ 740622 w 947500"/>
                <a:gd name="connsiteY2" fmla="*/ 1803975 h 1936376"/>
                <a:gd name="connsiteX3" fmla="*/ 740622 w 947500"/>
                <a:gd name="connsiteY3" fmla="*/ 0 h 1936376"/>
                <a:gd name="connsiteX4" fmla="*/ 947500 w 947500"/>
                <a:gd name="connsiteY4" fmla="*/ 0 h 193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7500" h="1936376">
                  <a:moveTo>
                    <a:pt x="0" y="1936376"/>
                  </a:moveTo>
                  <a:lnTo>
                    <a:pt x="0" y="1803975"/>
                  </a:lnTo>
                  <a:lnTo>
                    <a:pt x="740622" y="1803975"/>
                  </a:lnTo>
                  <a:lnTo>
                    <a:pt x="740622" y="0"/>
                  </a:lnTo>
                  <a:lnTo>
                    <a:pt x="9475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7" name="Freihandform 1316">
              <a:extLst>
                <a:ext uri="{FF2B5EF4-FFF2-40B4-BE49-F238E27FC236}">
                  <a16:creationId xmlns:a16="http://schemas.microsoft.com/office/drawing/2014/main" id="{3059DF48-A980-A342-93F8-FAF5734EE9E7}"/>
                </a:ext>
              </a:extLst>
            </p:cNvPr>
            <p:cNvSpPr/>
            <p:nvPr/>
          </p:nvSpPr>
          <p:spPr>
            <a:xfrm>
              <a:off x="2763838" y="1820863"/>
              <a:ext cx="2266950" cy="1025525"/>
            </a:xfrm>
            <a:custGeom>
              <a:avLst/>
              <a:gdLst>
                <a:gd name="connsiteX0" fmla="*/ 0 w 2267381"/>
                <a:gd name="connsiteY0" fmla="*/ 1026114 h 1026114"/>
                <a:gd name="connsiteX1" fmla="*/ 0 w 2267381"/>
                <a:gd name="connsiteY1" fmla="*/ 939225 h 1026114"/>
                <a:gd name="connsiteX2" fmla="*/ 1696398 w 2267381"/>
                <a:gd name="connsiteY2" fmla="*/ 939225 h 1026114"/>
                <a:gd name="connsiteX3" fmla="*/ 1696398 w 2267381"/>
                <a:gd name="connsiteY3" fmla="*/ 227565 h 1026114"/>
                <a:gd name="connsiteX4" fmla="*/ 2267381 w 2267381"/>
                <a:gd name="connsiteY4" fmla="*/ 227565 h 1026114"/>
                <a:gd name="connsiteX5" fmla="*/ 2267381 w 2267381"/>
                <a:gd name="connsiteY5" fmla="*/ 0 h 1026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67381" h="1026114">
                  <a:moveTo>
                    <a:pt x="0" y="1026114"/>
                  </a:moveTo>
                  <a:lnTo>
                    <a:pt x="0" y="939225"/>
                  </a:lnTo>
                  <a:lnTo>
                    <a:pt x="1696398" y="939225"/>
                  </a:lnTo>
                  <a:lnTo>
                    <a:pt x="1696398" y="227565"/>
                  </a:lnTo>
                  <a:lnTo>
                    <a:pt x="2267381" y="227565"/>
                  </a:lnTo>
                  <a:lnTo>
                    <a:pt x="2267381"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8" name="Freihandform 1317">
              <a:extLst>
                <a:ext uri="{FF2B5EF4-FFF2-40B4-BE49-F238E27FC236}">
                  <a16:creationId xmlns:a16="http://schemas.microsoft.com/office/drawing/2014/main" id="{C51D2700-6451-1442-8AC3-E1A0AE0B296D}"/>
                </a:ext>
              </a:extLst>
            </p:cNvPr>
            <p:cNvSpPr/>
            <p:nvPr/>
          </p:nvSpPr>
          <p:spPr>
            <a:xfrm>
              <a:off x="2900363" y="2516188"/>
              <a:ext cx="2130425" cy="338137"/>
            </a:xfrm>
            <a:custGeom>
              <a:avLst/>
              <a:gdLst>
                <a:gd name="connsiteX0" fmla="*/ 0 w 2130842"/>
                <a:gd name="connsiteY0" fmla="*/ 339280 h 339280"/>
                <a:gd name="connsiteX1" fmla="*/ 0 w 2130842"/>
                <a:gd name="connsiteY1" fmla="*/ 285492 h 339280"/>
                <a:gd name="connsiteX2" fmla="*/ 2130842 w 2130842"/>
                <a:gd name="connsiteY2" fmla="*/ 285492 h 339280"/>
                <a:gd name="connsiteX3" fmla="*/ 2130842 w 2130842"/>
                <a:gd name="connsiteY3" fmla="*/ 0 h 339280"/>
              </a:gdLst>
              <a:ahLst/>
              <a:cxnLst>
                <a:cxn ang="0">
                  <a:pos x="connsiteX0" y="connsiteY0"/>
                </a:cxn>
                <a:cxn ang="0">
                  <a:pos x="connsiteX1" y="connsiteY1"/>
                </a:cxn>
                <a:cxn ang="0">
                  <a:pos x="connsiteX2" y="connsiteY2"/>
                </a:cxn>
                <a:cxn ang="0">
                  <a:pos x="connsiteX3" y="connsiteY3"/>
                </a:cxn>
              </a:cxnLst>
              <a:rect l="l" t="t" r="r" b="b"/>
              <a:pathLst>
                <a:path w="2130842" h="339280">
                  <a:moveTo>
                    <a:pt x="0" y="339280"/>
                  </a:moveTo>
                  <a:lnTo>
                    <a:pt x="0" y="285492"/>
                  </a:lnTo>
                  <a:lnTo>
                    <a:pt x="2130842" y="285492"/>
                  </a:lnTo>
                  <a:lnTo>
                    <a:pt x="2130842"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19" name="Freihandform 1318">
              <a:extLst>
                <a:ext uri="{FF2B5EF4-FFF2-40B4-BE49-F238E27FC236}">
                  <a16:creationId xmlns:a16="http://schemas.microsoft.com/office/drawing/2014/main" id="{51312957-7A31-E146-A9CF-E2291248091F}"/>
                </a:ext>
              </a:extLst>
            </p:cNvPr>
            <p:cNvSpPr/>
            <p:nvPr/>
          </p:nvSpPr>
          <p:spPr>
            <a:xfrm>
              <a:off x="3106738" y="2557463"/>
              <a:ext cx="3227387" cy="484187"/>
            </a:xfrm>
            <a:custGeom>
              <a:avLst/>
              <a:gdLst>
                <a:gd name="connsiteX0" fmla="*/ 0 w 3227294"/>
                <a:gd name="connsiteY0" fmla="*/ 484094 h 484094"/>
                <a:gd name="connsiteX1" fmla="*/ 1348843 w 3227294"/>
                <a:gd name="connsiteY1" fmla="*/ 484094 h 484094"/>
                <a:gd name="connsiteX2" fmla="*/ 1348843 w 3227294"/>
                <a:gd name="connsiteY2" fmla="*/ 314454 h 484094"/>
                <a:gd name="connsiteX3" fmla="*/ 2734925 w 3227294"/>
                <a:gd name="connsiteY3" fmla="*/ 314454 h 484094"/>
                <a:gd name="connsiteX4" fmla="*/ 2734925 w 3227294"/>
                <a:gd name="connsiteY4" fmla="*/ 0 h 484094"/>
                <a:gd name="connsiteX5" fmla="*/ 3227294 w 3227294"/>
                <a:gd name="connsiteY5" fmla="*/ 0 h 484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27294" h="484094">
                  <a:moveTo>
                    <a:pt x="0" y="484094"/>
                  </a:moveTo>
                  <a:lnTo>
                    <a:pt x="1348843" y="484094"/>
                  </a:lnTo>
                  <a:lnTo>
                    <a:pt x="1348843" y="314454"/>
                  </a:lnTo>
                  <a:lnTo>
                    <a:pt x="2734925" y="314454"/>
                  </a:lnTo>
                  <a:lnTo>
                    <a:pt x="2734925" y="0"/>
                  </a:lnTo>
                  <a:lnTo>
                    <a:pt x="3227294"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0" name="Freihandform 1319">
              <a:extLst>
                <a:ext uri="{FF2B5EF4-FFF2-40B4-BE49-F238E27FC236}">
                  <a16:creationId xmlns:a16="http://schemas.microsoft.com/office/drawing/2014/main" id="{93E7CFFF-E131-0B4E-9754-A332F0058795}"/>
                </a:ext>
              </a:extLst>
            </p:cNvPr>
            <p:cNvSpPr/>
            <p:nvPr/>
          </p:nvSpPr>
          <p:spPr>
            <a:xfrm>
              <a:off x="3111500" y="3140075"/>
              <a:ext cx="1708150" cy="0"/>
            </a:xfrm>
            <a:custGeom>
              <a:avLst/>
              <a:gdLst>
                <a:gd name="connsiteX0" fmla="*/ 0 w 1708810"/>
                <a:gd name="connsiteY0" fmla="*/ 0 h 0"/>
                <a:gd name="connsiteX1" fmla="*/ 1708810 w 1708810"/>
                <a:gd name="connsiteY1" fmla="*/ 0 h 0"/>
              </a:gdLst>
              <a:ahLst/>
              <a:cxnLst>
                <a:cxn ang="0">
                  <a:pos x="connsiteX0" y="connsiteY0"/>
                </a:cxn>
                <a:cxn ang="0">
                  <a:pos x="connsiteX1" y="connsiteY1"/>
                </a:cxn>
              </a:cxnLst>
              <a:rect l="l" t="t" r="r" b="b"/>
              <a:pathLst>
                <a:path w="1708810">
                  <a:moveTo>
                    <a:pt x="0" y="0"/>
                  </a:moveTo>
                  <a:lnTo>
                    <a:pt x="170881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1" name="Freihandform 1320">
              <a:extLst>
                <a:ext uri="{FF2B5EF4-FFF2-40B4-BE49-F238E27FC236}">
                  <a16:creationId xmlns:a16="http://schemas.microsoft.com/office/drawing/2014/main" id="{9072306E-98C1-0141-8653-A8BA8D544553}"/>
                </a:ext>
              </a:extLst>
            </p:cNvPr>
            <p:cNvSpPr/>
            <p:nvPr/>
          </p:nvSpPr>
          <p:spPr>
            <a:xfrm>
              <a:off x="3106738" y="3214688"/>
              <a:ext cx="1712912" cy="550862"/>
            </a:xfrm>
            <a:custGeom>
              <a:avLst/>
              <a:gdLst>
                <a:gd name="connsiteX0" fmla="*/ 0 w 1712948"/>
                <a:gd name="connsiteY0" fmla="*/ 0 h 550295"/>
                <a:gd name="connsiteX1" fmla="*/ 285491 w 1712948"/>
                <a:gd name="connsiteY1" fmla="*/ 0 h 550295"/>
                <a:gd name="connsiteX2" fmla="*/ 285491 w 1712948"/>
                <a:gd name="connsiteY2" fmla="*/ 550295 h 550295"/>
                <a:gd name="connsiteX3" fmla="*/ 1712948 w 1712948"/>
                <a:gd name="connsiteY3" fmla="*/ 550295 h 550295"/>
              </a:gdLst>
              <a:ahLst/>
              <a:cxnLst>
                <a:cxn ang="0">
                  <a:pos x="connsiteX0" y="connsiteY0"/>
                </a:cxn>
                <a:cxn ang="0">
                  <a:pos x="connsiteX1" y="connsiteY1"/>
                </a:cxn>
                <a:cxn ang="0">
                  <a:pos x="connsiteX2" y="connsiteY2"/>
                </a:cxn>
                <a:cxn ang="0">
                  <a:pos x="connsiteX3" y="connsiteY3"/>
                </a:cxn>
              </a:cxnLst>
              <a:rect l="l" t="t" r="r" b="b"/>
              <a:pathLst>
                <a:path w="1712948" h="550295">
                  <a:moveTo>
                    <a:pt x="0" y="0"/>
                  </a:moveTo>
                  <a:lnTo>
                    <a:pt x="285491" y="0"/>
                  </a:lnTo>
                  <a:lnTo>
                    <a:pt x="285491" y="550295"/>
                  </a:lnTo>
                  <a:lnTo>
                    <a:pt x="1712948" y="550295"/>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2" name="Freihandform 1321">
              <a:extLst>
                <a:ext uri="{FF2B5EF4-FFF2-40B4-BE49-F238E27FC236}">
                  <a16:creationId xmlns:a16="http://schemas.microsoft.com/office/drawing/2014/main" id="{DBFD6FEE-FDDB-4644-A898-1B1BCEC7E930}"/>
                </a:ext>
              </a:extLst>
            </p:cNvPr>
            <p:cNvSpPr/>
            <p:nvPr/>
          </p:nvSpPr>
          <p:spPr>
            <a:xfrm>
              <a:off x="4406900" y="1658938"/>
              <a:ext cx="412750" cy="1419225"/>
            </a:xfrm>
            <a:custGeom>
              <a:avLst/>
              <a:gdLst>
                <a:gd name="connsiteX0" fmla="*/ 0 w 413755"/>
                <a:gd name="connsiteY0" fmla="*/ 0 h 1419182"/>
                <a:gd name="connsiteX1" fmla="*/ 115851 w 413755"/>
                <a:gd name="connsiteY1" fmla="*/ 0 h 1419182"/>
                <a:gd name="connsiteX2" fmla="*/ 115851 w 413755"/>
                <a:gd name="connsiteY2" fmla="*/ 1419182 h 1419182"/>
                <a:gd name="connsiteX3" fmla="*/ 413755 w 413755"/>
                <a:gd name="connsiteY3" fmla="*/ 1419182 h 1419182"/>
              </a:gdLst>
              <a:ahLst/>
              <a:cxnLst>
                <a:cxn ang="0">
                  <a:pos x="connsiteX0" y="connsiteY0"/>
                </a:cxn>
                <a:cxn ang="0">
                  <a:pos x="connsiteX1" y="connsiteY1"/>
                </a:cxn>
                <a:cxn ang="0">
                  <a:pos x="connsiteX2" y="connsiteY2"/>
                </a:cxn>
                <a:cxn ang="0">
                  <a:pos x="connsiteX3" y="connsiteY3"/>
                </a:cxn>
              </a:cxnLst>
              <a:rect l="l" t="t" r="r" b="b"/>
              <a:pathLst>
                <a:path w="413755" h="1419182">
                  <a:moveTo>
                    <a:pt x="0" y="0"/>
                  </a:moveTo>
                  <a:lnTo>
                    <a:pt x="115851" y="0"/>
                  </a:lnTo>
                  <a:lnTo>
                    <a:pt x="115851" y="1419182"/>
                  </a:lnTo>
                  <a:lnTo>
                    <a:pt x="413755" y="1419182"/>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3" name="Freihandform 1322">
              <a:extLst>
                <a:ext uri="{FF2B5EF4-FFF2-40B4-BE49-F238E27FC236}">
                  <a16:creationId xmlns:a16="http://schemas.microsoft.com/office/drawing/2014/main" id="{BC950053-2AD5-7646-A6A3-4158BAD3E7CC}"/>
                </a:ext>
              </a:extLst>
            </p:cNvPr>
            <p:cNvSpPr/>
            <p:nvPr/>
          </p:nvSpPr>
          <p:spPr>
            <a:xfrm>
              <a:off x="3984625" y="1820863"/>
              <a:ext cx="1138238" cy="3049587"/>
            </a:xfrm>
            <a:custGeom>
              <a:avLst/>
              <a:gdLst>
                <a:gd name="connsiteX0" fmla="*/ 0 w 1137828"/>
                <a:gd name="connsiteY0" fmla="*/ 3049379 h 3049379"/>
                <a:gd name="connsiteX1" fmla="*/ 0 w 1137828"/>
                <a:gd name="connsiteY1" fmla="*/ 2643899 h 3049379"/>
                <a:gd name="connsiteX2" fmla="*/ 488232 w 1137828"/>
                <a:gd name="connsiteY2" fmla="*/ 2643899 h 3049379"/>
                <a:gd name="connsiteX3" fmla="*/ 488232 w 1137828"/>
                <a:gd name="connsiteY3" fmla="*/ 1514346 h 3049379"/>
                <a:gd name="connsiteX4" fmla="*/ 616496 w 1137828"/>
                <a:gd name="connsiteY4" fmla="*/ 1514346 h 3049379"/>
                <a:gd name="connsiteX5" fmla="*/ 616496 w 1137828"/>
                <a:gd name="connsiteY5" fmla="*/ 285491 h 3049379"/>
                <a:gd name="connsiteX6" fmla="*/ 1137828 w 1137828"/>
                <a:gd name="connsiteY6" fmla="*/ 285491 h 3049379"/>
                <a:gd name="connsiteX7" fmla="*/ 1137828 w 1137828"/>
                <a:gd name="connsiteY7" fmla="*/ 0 h 304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7828" h="3049379">
                  <a:moveTo>
                    <a:pt x="0" y="3049379"/>
                  </a:moveTo>
                  <a:lnTo>
                    <a:pt x="0" y="2643899"/>
                  </a:lnTo>
                  <a:lnTo>
                    <a:pt x="488232" y="2643899"/>
                  </a:lnTo>
                  <a:lnTo>
                    <a:pt x="488232" y="1514346"/>
                  </a:lnTo>
                  <a:lnTo>
                    <a:pt x="616496" y="1514346"/>
                  </a:lnTo>
                  <a:lnTo>
                    <a:pt x="616496" y="285491"/>
                  </a:lnTo>
                  <a:lnTo>
                    <a:pt x="1137828" y="285491"/>
                  </a:lnTo>
                  <a:lnTo>
                    <a:pt x="1137828"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24" name="Freihandform 1323">
              <a:extLst>
                <a:ext uri="{FF2B5EF4-FFF2-40B4-BE49-F238E27FC236}">
                  <a16:creationId xmlns:a16="http://schemas.microsoft.com/office/drawing/2014/main" id="{F434521B-EDFB-CE4B-A748-96E315DB09A2}"/>
                </a:ext>
              </a:extLst>
            </p:cNvPr>
            <p:cNvSpPr/>
            <p:nvPr/>
          </p:nvSpPr>
          <p:spPr>
            <a:xfrm>
              <a:off x="4051300" y="2511425"/>
              <a:ext cx="1174750" cy="2355850"/>
            </a:xfrm>
            <a:custGeom>
              <a:avLst/>
              <a:gdLst>
                <a:gd name="connsiteX0" fmla="*/ 0 w 1174750"/>
                <a:gd name="connsiteY0" fmla="*/ 2355850 h 2355850"/>
                <a:gd name="connsiteX1" fmla="*/ 0 w 1174750"/>
                <a:gd name="connsiteY1" fmla="*/ 2047875 h 2355850"/>
                <a:gd name="connsiteX2" fmla="*/ 485775 w 1174750"/>
                <a:gd name="connsiteY2" fmla="*/ 2047875 h 2355850"/>
                <a:gd name="connsiteX3" fmla="*/ 485775 w 1174750"/>
                <a:gd name="connsiteY3" fmla="*/ 873125 h 2355850"/>
                <a:gd name="connsiteX4" fmla="*/ 647700 w 1174750"/>
                <a:gd name="connsiteY4" fmla="*/ 873125 h 2355850"/>
                <a:gd name="connsiteX5" fmla="*/ 647700 w 1174750"/>
                <a:gd name="connsiteY5" fmla="*/ 415925 h 2355850"/>
                <a:gd name="connsiteX6" fmla="*/ 1174750 w 1174750"/>
                <a:gd name="connsiteY6" fmla="*/ 415925 h 2355850"/>
                <a:gd name="connsiteX7" fmla="*/ 1174750 w 1174750"/>
                <a:gd name="connsiteY7" fmla="*/ 0 h 235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4750" h="2355850">
                  <a:moveTo>
                    <a:pt x="0" y="2355850"/>
                  </a:moveTo>
                  <a:lnTo>
                    <a:pt x="0" y="2047875"/>
                  </a:lnTo>
                  <a:lnTo>
                    <a:pt x="485775" y="2047875"/>
                  </a:lnTo>
                  <a:lnTo>
                    <a:pt x="485775" y="873125"/>
                  </a:lnTo>
                  <a:lnTo>
                    <a:pt x="647700" y="873125"/>
                  </a:lnTo>
                  <a:lnTo>
                    <a:pt x="647700" y="415925"/>
                  </a:lnTo>
                  <a:lnTo>
                    <a:pt x="1174750" y="415925"/>
                  </a:lnTo>
                  <a:lnTo>
                    <a:pt x="117475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5" name="Freihandform 1324">
              <a:extLst>
                <a:ext uri="{FF2B5EF4-FFF2-40B4-BE49-F238E27FC236}">
                  <a16:creationId xmlns:a16="http://schemas.microsoft.com/office/drawing/2014/main" id="{6507B5A3-03F2-974A-B38D-DA6342B6201D}"/>
                </a:ext>
              </a:extLst>
            </p:cNvPr>
            <p:cNvSpPr/>
            <p:nvPr/>
          </p:nvSpPr>
          <p:spPr>
            <a:xfrm>
              <a:off x="4124325" y="3213100"/>
              <a:ext cx="1228725" cy="1654175"/>
            </a:xfrm>
            <a:custGeom>
              <a:avLst/>
              <a:gdLst>
                <a:gd name="connsiteX0" fmla="*/ 0 w 1228725"/>
                <a:gd name="connsiteY0" fmla="*/ 1654175 h 1654175"/>
                <a:gd name="connsiteX1" fmla="*/ 0 w 1228725"/>
                <a:gd name="connsiteY1" fmla="*/ 1400175 h 1654175"/>
                <a:gd name="connsiteX2" fmla="*/ 482600 w 1228725"/>
                <a:gd name="connsiteY2" fmla="*/ 1400175 h 1654175"/>
                <a:gd name="connsiteX3" fmla="*/ 482600 w 1228725"/>
                <a:gd name="connsiteY3" fmla="*/ 228600 h 1654175"/>
                <a:gd name="connsiteX4" fmla="*/ 1228725 w 1228725"/>
                <a:gd name="connsiteY4" fmla="*/ 228600 h 1654175"/>
                <a:gd name="connsiteX5" fmla="*/ 1228725 w 1228725"/>
                <a:gd name="connsiteY5" fmla="*/ 0 h 1654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8725" h="1654175">
                  <a:moveTo>
                    <a:pt x="0" y="1654175"/>
                  </a:moveTo>
                  <a:lnTo>
                    <a:pt x="0" y="1400175"/>
                  </a:lnTo>
                  <a:lnTo>
                    <a:pt x="482600" y="1400175"/>
                  </a:lnTo>
                  <a:lnTo>
                    <a:pt x="482600" y="228600"/>
                  </a:lnTo>
                  <a:lnTo>
                    <a:pt x="1228725" y="228600"/>
                  </a:lnTo>
                  <a:lnTo>
                    <a:pt x="122872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6" name="Freihandform 1325">
              <a:extLst>
                <a:ext uri="{FF2B5EF4-FFF2-40B4-BE49-F238E27FC236}">
                  <a16:creationId xmlns:a16="http://schemas.microsoft.com/office/drawing/2014/main" id="{D00AA50D-C634-454D-9DAB-1A6639089D89}"/>
                </a:ext>
              </a:extLst>
            </p:cNvPr>
            <p:cNvSpPr/>
            <p:nvPr/>
          </p:nvSpPr>
          <p:spPr>
            <a:xfrm>
              <a:off x="4191000" y="3838575"/>
              <a:ext cx="625475" cy="1031875"/>
            </a:xfrm>
            <a:custGeom>
              <a:avLst/>
              <a:gdLst>
                <a:gd name="connsiteX0" fmla="*/ 0 w 625475"/>
                <a:gd name="connsiteY0" fmla="*/ 1031875 h 1031875"/>
                <a:gd name="connsiteX1" fmla="*/ 0 w 625475"/>
                <a:gd name="connsiteY1" fmla="*/ 819150 h 1031875"/>
                <a:gd name="connsiteX2" fmla="*/ 498475 w 625475"/>
                <a:gd name="connsiteY2" fmla="*/ 819150 h 1031875"/>
                <a:gd name="connsiteX3" fmla="*/ 498475 w 625475"/>
                <a:gd name="connsiteY3" fmla="*/ 0 h 1031875"/>
                <a:gd name="connsiteX4" fmla="*/ 625475 w 625475"/>
                <a:gd name="connsiteY4" fmla="*/ 0 h 103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475" h="1031875">
                  <a:moveTo>
                    <a:pt x="0" y="1031875"/>
                  </a:moveTo>
                  <a:lnTo>
                    <a:pt x="0" y="819150"/>
                  </a:lnTo>
                  <a:lnTo>
                    <a:pt x="498475" y="819150"/>
                  </a:lnTo>
                  <a:lnTo>
                    <a:pt x="498475" y="0"/>
                  </a:lnTo>
                  <a:lnTo>
                    <a:pt x="6254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7" name="Freihandform 1326">
              <a:extLst>
                <a:ext uri="{FF2B5EF4-FFF2-40B4-BE49-F238E27FC236}">
                  <a16:creationId xmlns:a16="http://schemas.microsoft.com/office/drawing/2014/main" id="{055C68CA-838F-5948-8425-073C32A9FF55}"/>
                </a:ext>
              </a:extLst>
            </p:cNvPr>
            <p:cNvSpPr/>
            <p:nvPr/>
          </p:nvSpPr>
          <p:spPr>
            <a:xfrm>
              <a:off x="4257675" y="4524375"/>
              <a:ext cx="1082675" cy="346075"/>
            </a:xfrm>
            <a:custGeom>
              <a:avLst/>
              <a:gdLst>
                <a:gd name="connsiteX0" fmla="*/ 0 w 1082675"/>
                <a:gd name="connsiteY0" fmla="*/ 346075 h 346075"/>
                <a:gd name="connsiteX1" fmla="*/ 0 w 1082675"/>
                <a:gd name="connsiteY1" fmla="*/ 190500 h 346075"/>
                <a:gd name="connsiteX2" fmla="*/ 1082675 w 1082675"/>
                <a:gd name="connsiteY2" fmla="*/ 190500 h 346075"/>
                <a:gd name="connsiteX3" fmla="*/ 1082675 w 1082675"/>
                <a:gd name="connsiteY3" fmla="*/ 0 h 346075"/>
              </a:gdLst>
              <a:ahLst/>
              <a:cxnLst>
                <a:cxn ang="0">
                  <a:pos x="connsiteX0" y="connsiteY0"/>
                </a:cxn>
                <a:cxn ang="0">
                  <a:pos x="connsiteX1" y="connsiteY1"/>
                </a:cxn>
                <a:cxn ang="0">
                  <a:pos x="connsiteX2" y="connsiteY2"/>
                </a:cxn>
                <a:cxn ang="0">
                  <a:pos x="connsiteX3" y="connsiteY3"/>
                </a:cxn>
              </a:cxnLst>
              <a:rect l="l" t="t" r="r" b="b"/>
              <a:pathLst>
                <a:path w="1082675" h="346075">
                  <a:moveTo>
                    <a:pt x="0" y="346075"/>
                  </a:moveTo>
                  <a:lnTo>
                    <a:pt x="0" y="190500"/>
                  </a:lnTo>
                  <a:lnTo>
                    <a:pt x="1082675" y="190500"/>
                  </a:lnTo>
                  <a:lnTo>
                    <a:pt x="1082675"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8" name="Freihandform 1327">
              <a:extLst>
                <a:ext uri="{FF2B5EF4-FFF2-40B4-BE49-F238E27FC236}">
                  <a16:creationId xmlns:a16="http://schemas.microsoft.com/office/drawing/2014/main" id="{54B7F3ED-06D9-A543-913E-5A074702F9A6}"/>
                </a:ext>
              </a:extLst>
            </p:cNvPr>
            <p:cNvSpPr/>
            <p:nvPr/>
          </p:nvSpPr>
          <p:spPr>
            <a:xfrm>
              <a:off x="4333875" y="2717800"/>
              <a:ext cx="2298700" cy="2149475"/>
            </a:xfrm>
            <a:custGeom>
              <a:avLst/>
              <a:gdLst>
                <a:gd name="connsiteX0" fmla="*/ 0 w 2298700"/>
                <a:gd name="connsiteY0" fmla="*/ 2149475 h 2149475"/>
                <a:gd name="connsiteX1" fmla="*/ 0 w 2298700"/>
                <a:gd name="connsiteY1" fmla="*/ 2047875 h 2149475"/>
                <a:gd name="connsiteX2" fmla="*/ 1870075 w 2298700"/>
                <a:gd name="connsiteY2" fmla="*/ 2047875 h 2149475"/>
                <a:gd name="connsiteX3" fmla="*/ 1870075 w 2298700"/>
                <a:gd name="connsiteY3" fmla="*/ 285750 h 2149475"/>
                <a:gd name="connsiteX4" fmla="*/ 2298700 w 2298700"/>
                <a:gd name="connsiteY4" fmla="*/ 285750 h 2149475"/>
                <a:gd name="connsiteX5" fmla="*/ 2298700 w 2298700"/>
                <a:gd name="connsiteY5" fmla="*/ 0 h 2149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98700" h="2149475">
                  <a:moveTo>
                    <a:pt x="0" y="2149475"/>
                  </a:moveTo>
                  <a:lnTo>
                    <a:pt x="0" y="2047875"/>
                  </a:lnTo>
                  <a:lnTo>
                    <a:pt x="1870075" y="2047875"/>
                  </a:lnTo>
                  <a:lnTo>
                    <a:pt x="1870075" y="285750"/>
                  </a:lnTo>
                  <a:lnTo>
                    <a:pt x="2298700" y="285750"/>
                  </a:lnTo>
                  <a:lnTo>
                    <a:pt x="22987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9" name="Freihandform 1328">
              <a:extLst>
                <a:ext uri="{FF2B5EF4-FFF2-40B4-BE49-F238E27FC236}">
                  <a16:creationId xmlns:a16="http://schemas.microsoft.com/office/drawing/2014/main" id="{E45B7373-B5A7-3844-A86C-00D7893F96C4}"/>
                </a:ext>
              </a:extLst>
            </p:cNvPr>
            <p:cNvSpPr/>
            <p:nvPr/>
          </p:nvSpPr>
          <p:spPr>
            <a:xfrm>
              <a:off x="4003200" y="5166000"/>
              <a:ext cx="0" cy="579600"/>
            </a:xfrm>
            <a:custGeom>
              <a:avLst/>
              <a:gdLst>
                <a:gd name="connsiteX0" fmla="*/ 0 w 0"/>
                <a:gd name="connsiteY0" fmla="*/ 0 h 579600"/>
                <a:gd name="connsiteX1" fmla="*/ 0 w 0"/>
                <a:gd name="connsiteY1" fmla="*/ 579600 h 579600"/>
              </a:gdLst>
              <a:ahLst/>
              <a:cxnLst>
                <a:cxn ang="0">
                  <a:pos x="connsiteX0" y="connsiteY0"/>
                </a:cxn>
                <a:cxn ang="0">
                  <a:pos x="connsiteX1" y="connsiteY1"/>
                </a:cxn>
              </a:cxnLst>
              <a:rect l="l" t="t" r="r" b="b"/>
              <a:pathLst>
                <a:path h="579600">
                  <a:moveTo>
                    <a:pt x="0" y="0"/>
                  </a:moveTo>
                  <a:lnTo>
                    <a:pt x="0" y="5796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0" name="Freihandform 1329">
              <a:extLst>
                <a:ext uri="{FF2B5EF4-FFF2-40B4-BE49-F238E27FC236}">
                  <a16:creationId xmlns:a16="http://schemas.microsoft.com/office/drawing/2014/main" id="{2183B375-B741-164E-A2D8-6DAC714D44D4}"/>
                </a:ext>
              </a:extLst>
            </p:cNvPr>
            <p:cNvSpPr/>
            <p:nvPr/>
          </p:nvSpPr>
          <p:spPr>
            <a:xfrm>
              <a:off x="5338800" y="3906000"/>
              <a:ext cx="0" cy="385200"/>
            </a:xfrm>
            <a:custGeom>
              <a:avLst/>
              <a:gdLst>
                <a:gd name="connsiteX0" fmla="*/ 0 w 0"/>
                <a:gd name="connsiteY0" fmla="*/ 385200 h 385200"/>
                <a:gd name="connsiteX1" fmla="*/ 0 w 0"/>
                <a:gd name="connsiteY1" fmla="*/ 0 h 385200"/>
              </a:gdLst>
              <a:ahLst/>
              <a:cxnLst>
                <a:cxn ang="0">
                  <a:pos x="connsiteX0" y="connsiteY0"/>
                </a:cxn>
                <a:cxn ang="0">
                  <a:pos x="connsiteX1" y="connsiteY1"/>
                </a:cxn>
              </a:cxnLst>
              <a:rect l="l" t="t" r="r" b="b"/>
              <a:pathLst>
                <a:path h="385200">
                  <a:moveTo>
                    <a:pt x="0" y="385200"/>
                  </a:moveTo>
                  <a:lnTo>
                    <a:pt x="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1" name="Freihandform 1330">
              <a:extLst>
                <a:ext uri="{FF2B5EF4-FFF2-40B4-BE49-F238E27FC236}">
                  <a16:creationId xmlns:a16="http://schemas.microsoft.com/office/drawing/2014/main" id="{AF39516F-8E62-464C-AB2B-748EBFD2D0BE}"/>
                </a:ext>
              </a:extLst>
            </p:cNvPr>
            <p:cNvSpPr/>
            <p:nvPr/>
          </p:nvSpPr>
          <p:spPr>
            <a:xfrm>
              <a:off x="5346000" y="2505600"/>
              <a:ext cx="0" cy="482400"/>
            </a:xfrm>
            <a:custGeom>
              <a:avLst/>
              <a:gdLst>
                <a:gd name="connsiteX0" fmla="*/ 0 w 0"/>
                <a:gd name="connsiteY0" fmla="*/ 0 h 482400"/>
                <a:gd name="connsiteX1" fmla="*/ 0 w 0"/>
                <a:gd name="connsiteY1" fmla="*/ 482400 h 482400"/>
              </a:gdLst>
              <a:ahLst/>
              <a:cxnLst>
                <a:cxn ang="0">
                  <a:pos x="connsiteX0" y="connsiteY0"/>
                </a:cxn>
                <a:cxn ang="0">
                  <a:pos x="connsiteX1" y="connsiteY1"/>
                </a:cxn>
              </a:cxnLst>
              <a:rect l="l" t="t" r="r" b="b"/>
              <a:pathLst>
                <a:path h="482400">
                  <a:moveTo>
                    <a:pt x="0" y="0"/>
                  </a:moveTo>
                  <a:lnTo>
                    <a:pt x="0" y="4824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2" name="Freihandform 1331">
              <a:extLst>
                <a:ext uri="{FF2B5EF4-FFF2-40B4-BE49-F238E27FC236}">
                  <a16:creationId xmlns:a16="http://schemas.microsoft.com/office/drawing/2014/main" id="{01FE9DD9-42B4-D442-B1A1-7BD47A448324}"/>
                </a:ext>
              </a:extLst>
            </p:cNvPr>
            <p:cNvSpPr/>
            <p:nvPr/>
          </p:nvSpPr>
          <p:spPr>
            <a:xfrm>
              <a:off x="5670000" y="2618910"/>
              <a:ext cx="662400" cy="369090"/>
            </a:xfrm>
            <a:custGeom>
              <a:avLst/>
              <a:gdLst>
                <a:gd name="connsiteX0" fmla="*/ 0 w 662400"/>
                <a:gd name="connsiteY0" fmla="*/ 385200 h 385200"/>
                <a:gd name="connsiteX1" fmla="*/ 0 w 662400"/>
                <a:gd name="connsiteY1" fmla="*/ 0 h 385200"/>
                <a:gd name="connsiteX2" fmla="*/ 662400 w 662400"/>
                <a:gd name="connsiteY2" fmla="*/ 0 h 385200"/>
              </a:gdLst>
              <a:ahLst/>
              <a:cxnLst>
                <a:cxn ang="0">
                  <a:pos x="connsiteX0" y="connsiteY0"/>
                </a:cxn>
                <a:cxn ang="0">
                  <a:pos x="connsiteX1" y="connsiteY1"/>
                </a:cxn>
                <a:cxn ang="0">
                  <a:pos x="connsiteX2" y="connsiteY2"/>
                </a:cxn>
              </a:cxnLst>
              <a:rect l="l" t="t" r="r" b="b"/>
              <a:pathLst>
                <a:path w="662400" h="385200">
                  <a:moveTo>
                    <a:pt x="0" y="385200"/>
                  </a:moveTo>
                  <a:lnTo>
                    <a:pt x="0" y="0"/>
                  </a:lnTo>
                  <a:lnTo>
                    <a:pt x="6624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4" name="Freihandform 1333">
              <a:extLst>
                <a:ext uri="{FF2B5EF4-FFF2-40B4-BE49-F238E27FC236}">
                  <a16:creationId xmlns:a16="http://schemas.microsoft.com/office/drawing/2014/main" id="{9E1A2DC3-0CDA-FB4A-8E1E-04B434C5DA31}"/>
                </a:ext>
              </a:extLst>
            </p:cNvPr>
            <p:cNvSpPr/>
            <p:nvPr/>
          </p:nvSpPr>
          <p:spPr>
            <a:xfrm>
              <a:off x="5918400" y="2718000"/>
              <a:ext cx="658800" cy="1663200"/>
            </a:xfrm>
            <a:custGeom>
              <a:avLst/>
              <a:gdLst>
                <a:gd name="connsiteX0" fmla="*/ 0 w 658800"/>
                <a:gd name="connsiteY0" fmla="*/ 1663200 h 1663200"/>
                <a:gd name="connsiteX1" fmla="*/ 230400 w 658800"/>
                <a:gd name="connsiteY1" fmla="*/ 1663200 h 1663200"/>
                <a:gd name="connsiteX2" fmla="*/ 230400 w 658800"/>
                <a:gd name="connsiteY2" fmla="*/ 169200 h 1663200"/>
                <a:gd name="connsiteX3" fmla="*/ 658800 w 658800"/>
                <a:gd name="connsiteY3" fmla="*/ 169200 h 1663200"/>
                <a:gd name="connsiteX4" fmla="*/ 658800 w 658800"/>
                <a:gd name="connsiteY4" fmla="*/ 0 h 166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8800" h="1663200">
                  <a:moveTo>
                    <a:pt x="0" y="1663200"/>
                  </a:moveTo>
                  <a:lnTo>
                    <a:pt x="230400" y="1663200"/>
                  </a:lnTo>
                  <a:lnTo>
                    <a:pt x="230400" y="169200"/>
                  </a:lnTo>
                  <a:lnTo>
                    <a:pt x="658800" y="169200"/>
                  </a:lnTo>
                  <a:lnTo>
                    <a:pt x="658800" y="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7" name="Freihandform 1336">
              <a:extLst>
                <a:ext uri="{FF2B5EF4-FFF2-40B4-BE49-F238E27FC236}">
                  <a16:creationId xmlns:a16="http://schemas.microsoft.com/office/drawing/2014/main" id="{FEDDC527-4FEC-E348-95AB-AB9590940C1B}"/>
                </a:ext>
              </a:extLst>
            </p:cNvPr>
            <p:cNvSpPr/>
            <p:nvPr/>
          </p:nvSpPr>
          <p:spPr>
            <a:xfrm>
              <a:off x="5749200" y="1814400"/>
              <a:ext cx="774000" cy="604800"/>
            </a:xfrm>
            <a:custGeom>
              <a:avLst/>
              <a:gdLst>
                <a:gd name="connsiteX0" fmla="*/ 0 w 774000"/>
                <a:gd name="connsiteY0" fmla="*/ 0 h 604800"/>
                <a:gd name="connsiteX1" fmla="*/ 0 w 774000"/>
                <a:gd name="connsiteY1" fmla="*/ 158400 h 604800"/>
                <a:gd name="connsiteX2" fmla="*/ 774000 w 774000"/>
                <a:gd name="connsiteY2" fmla="*/ 158400 h 604800"/>
                <a:gd name="connsiteX3" fmla="*/ 774000 w 774000"/>
                <a:gd name="connsiteY3" fmla="*/ 604800 h 604800"/>
              </a:gdLst>
              <a:ahLst/>
              <a:cxnLst>
                <a:cxn ang="0">
                  <a:pos x="connsiteX0" y="connsiteY0"/>
                </a:cxn>
                <a:cxn ang="0">
                  <a:pos x="connsiteX1" y="connsiteY1"/>
                </a:cxn>
                <a:cxn ang="0">
                  <a:pos x="connsiteX2" y="connsiteY2"/>
                </a:cxn>
                <a:cxn ang="0">
                  <a:pos x="connsiteX3" y="connsiteY3"/>
                </a:cxn>
              </a:cxnLst>
              <a:rect l="l" t="t" r="r" b="b"/>
              <a:pathLst>
                <a:path w="774000" h="604800">
                  <a:moveTo>
                    <a:pt x="0" y="0"/>
                  </a:moveTo>
                  <a:lnTo>
                    <a:pt x="0" y="158400"/>
                  </a:lnTo>
                  <a:lnTo>
                    <a:pt x="774000" y="158400"/>
                  </a:lnTo>
                  <a:lnTo>
                    <a:pt x="774000" y="604800"/>
                  </a:lnTo>
                </a:path>
              </a:pathLst>
            </a:custGeom>
            <a:noFill/>
            <a:ln w="12700">
              <a:solidFill>
                <a:srgbClr val="002060"/>
              </a:solidFill>
              <a:headEnd type="none" w="med" len="med"/>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49" name="Textfeld gelb">
            <a:extLst>
              <a:ext uri="{FF2B5EF4-FFF2-40B4-BE49-F238E27FC236}">
                <a16:creationId xmlns:a16="http://schemas.microsoft.com/office/drawing/2014/main" id="{490CBBC1-4077-574D-8BE2-CF34F7459A87}"/>
              </a:ext>
            </a:extLst>
          </p:cNvPr>
          <p:cNvGrpSpPr>
            <a:grpSpLocks/>
          </p:cNvGrpSpPr>
          <p:nvPr/>
        </p:nvGrpSpPr>
        <p:grpSpPr bwMode="auto">
          <a:xfrm>
            <a:off x="701675" y="750888"/>
            <a:ext cx="2389188" cy="5287962"/>
            <a:chOff x="701675" y="751318"/>
            <a:chExt cx="2389775" cy="5287972"/>
          </a:xfrm>
        </p:grpSpPr>
        <p:sp>
          <p:nvSpPr>
            <p:cNvPr id="1350" name="Abgerundetes Rechteck 2">
              <a:extLst>
                <a:ext uri="{FF2B5EF4-FFF2-40B4-BE49-F238E27FC236}">
                  <a16:creationId xmlns:a16="http://schemas.microsoft.com/office/drawing/2014/main" id="{B60A060B-5B4A-BE47-AAB4-6783B66D4496}"/>
                </a:ext>
              </a:extLst>
            </p:cNvPr>
            <p:cNvSpPr/>
            <p:nvPr/>
          </p:nvSpPr>
          <p:spPr>
            <a:xfrm>
              <a:off x="840910" y="751318"/>
              <a:ext cx="64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mangelnde Bildung</a:t>
              </a:r>
            </a:p>
          </p:txBody>
        </p:sp>
        <p:sp>
          <p:nvSpPr>
            <p:cNvPr id="1351" name="Abgerundetes Rechteck 1264">
              <a:extLst>
                <a:ext uri="{FF2B5EF4-FFF2-40B4-BE49-F238E27FC236}">
                  <a16:creationId xmlns:a16="http://schemas.microsoft.com/office/drawing/2014/main" id="{DBC9A8BF-EBFA-0249-ACFD-22517C8D09AA}"/>
                </a:ext>
              </a:extLst>
            </p:cNvPr>
            <p:cNvSpPr/>
            <p:nvPr/>
          </p:nvSpPr>
          <p:spPr>
            <a:xfrm>
              <a:off x="701675" y="1448820"/>
              <a:ext cx="926470" cy="36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Streben nach höherem Lebensstandard</a:t>
              </a:r>
            </a:p>
          </p:txBody>
        </p:sp>
        <p:sp>
          <p:nvSpPr>
            <p:cNvPr id="1352" name="Abgerundetes Rechteck 1266">
              <a:extLst>
                <a:ext uri="{FF2B5EF4-FFF2-40B4-BE49-F238E27FC236}">
                  <a16:creationId xmlns:a16="http://schemas.microsoft.com/office/drawing/2014/main" id="{BFFDEF2D-95CD-144A-A5F3-1D0DEB431D30}"/>
                </a:ext>
              </a:extLst>
            </p:cNvPr>
            <p:cNvSpPr/>
            <p:nvPr/>
          </p:nvSpPr>
          <p:spPr>
            <a:xfrm>
              <a:off x="876910" y="2081873"/>
              <a:ext cx="576000"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Migration, Flucht</a:t>
              </a:r>
            </a:p>
          </p:txBody>
        </p:sp>
        <p:sp>
          <p:nvSpPr>
            <p:cNvPr id="1353" name="Abgerundetes Rechteck 1267">
              <a:extLst>
                <a:ext uri="{FF2B5EF4-FFF2-40B4-BE49-F238E27FC236}">
                  <a16:creationId xmlns:a16="http://schemas.microsoft.com/office/drawing/2014/main" id="{E19B940F-597E-4B47-BC29-EA83F6A59F67}"/>
                </a:ext>
              </a:extLst>
            </p:cNvPr>
            <p:cNvSpPr/>
            <p:nvPr/>
          </p:nvSpPr>
          <p:spPr>
            <a:xfrm>
              <a:off x="885271" y="2535238"/>
              <a:ext cx="559279" cy="270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Städte-</a:t>
              </a:r>
            </a:p>
            <a:p>
              <a:pPr eaLnBrk="1" hangingPunct="1">
                <a:defRPr/>
              </a:pPr>
              <a:r>
                <a:rPr lang="de-DE" sz="750" dirty="0" err="1">
                  <a:solidFill>
                    <a:srgbClr val="000000"/>
                  </a:solidFill>
                </a:rPr>
                <a:t>wachstum</a:t>
              </a:r>
              <a:endParaRPr lang="de-DE" sz="750" dirty="0">
                <a:solidFill>
                  <a:srgbClr val="000000"/>
                </a:solidFill>
              </a:endParaRPr>
            </a:p>
          </p:txBody>
        </p:sp>
        <p:sp>
          <p:nvSpPr>
            <p:cNvPr id="1354" name="Abgerundetes Rechteck 1268">
              <a:extLst>
                <a:ext uri="{FF2B5EF4-FFF2-40B4-BE49-F238E27FC236}">
                  <a16:creationId xmlns:a16="http://schemas.microsoft.com/office/drawing/2014/main" id="{6BBEE2E7-5C72-814B-B91F-94B9BF0A0B48}"/>
                </a:ext>
              </a:extLst>
            </p:cNvPr>
            <p:cNvSpPr/>
            <p:nvPr/>
          </p:nvSpPr>
          <p:spPr>
            <a:xfrm>
              <a:off x="769623" y="3391363"/>
              <a:ext cx="790575"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Bevölkerungs-</a:t>
              </a:r>
            </a:p>
            <a:p>
              <a:pPr eaLnBrk="1" hangingPunct="1">
                <a:defRPr/>
              </a:pPr>
              <a:r>
                <a:rPr lang="de-DE" sz="750" dirty="0" err="1">
                  <a:solidFill>
                    <a:srgbClr val="000000"/>
                  </a:solidFill>
                </a:rPr>
                <a:t>wachstum</a:t>
              </a:r>
              <a:endParaRPr lang="de-DE" sz="750" dirty="0">
                <a:solidFill>
                  <a:srgbClr val="000000"/>
                </a:solidFill>
              </a:endParaRPr>
            </a:p>
          </p:txBody>
        </p:sp>
        <p:sp>
          <p:nvSpPr>
            <p:cNvPr id="1355" name="Abgerundetes Rechteck 1269">
              <a:extLst>
                <a:ext uri="{FF2B5EF4-FFF2-40B4-BE49-F238E27FC236}">
                  <a16:creationId xmlns:a16="http://schemas.microsoft.com/office/drawing/2014/main" id="{5A3AD9B8-99D8-2C4B-94D8-3B70FC647B98}"/>
                </a:ext>
              </a:extLst>
            </p:cNvPr>
            <p:cNvSpPr/>
            <p:nvPr/>
          </p:nvSpPr>
          <p:spPr>
            <a:xfrm>
              <a:off x="966910" y="3944838"/>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Slums</a:t>
              </a:r>
            </a:p>
          </p:txBody>
        </p:sp>
        <p:sp>
          <p:nvSpPr>
            <p:cNvPr id="1356" name="Abgerundetes Rechteck 1270">
              <a:extLst>
                <a:ext uri="{FF2B5EF4-FFF2-40B4-BE49-F238E27FC236}">
                  <a16:creationId xmlns:a16="http://schemas.microsoft.com/office/drawing/2014/main" id="{95C6A37D-5E6B-5D45-8449-01B697E9E360}"/>
                </a:ext>
              </a:extLst>
            </p:cNvPr>
            <p:cNvSpPr/>
            <p:nvPr/>
          </p:nvSpPr>
          <p:spPr>
            <a:xfrm>
              <a:off x="930910" y="4547063"/>
              <a:ext cx="468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Umwelt-</a:t>
              </a:r>
            </a:p>
            <a:p>
              <a:pPr eaLnBrk="1" hangingPunct="1">
                <a:defRPr/>
              </a:pPr>
              <a:r>
                <a:rPr lang="de-DE" sz="750" dirty="0">
                  <a:solidFill>
                    <a:srgbClr val="000000"/>
                  </a:solidFill>
                </a:rPr>
                <a:t>flucht</a:t>
              </a:r>
            </a:p>
          </p:txBody>
        </p:sp>
        <p:sp>
          <p:nvSpPr>
            <p:cNvPr id="1357" name="Abgerundetes Rechteck 1271">
              <a:extLst>
                <a:ext uri="{FF2B5EF4-FFF2-40B4-BE49-F238E27FC236}">
                  <a16:creationId xmlns:a16="http://schemas.microsoft.com/office/drawing/2014/main" id="{977EDE7A-DFB6-5148-BA2C-75A6DED169C1}"/>
                </a:ext>
              </a:extLst>
            </p:cNvPr>
            <p:cNvSpPr/>
            <p:nvPr/>
          </p:nvSpPr>
          <p:spPr>
            <a:xfrm>
              <a:off x="885271" y="5223019"/>
              <a:ext cx="559279"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Krankheit</a:t>
              </a:r>
            </a:p>
          </p:txBody>
        </p:sp>
        <p:sp>
          <p:nvSpPr>
            <p:cNvPr id="1358" name="Abgerundetes Rechteck 1272">
              <a:extLst>
                <a:ext uri="{FF2B5EF4-FFF2-40B4-BE49-F238E27FC236}">
                  <a16:creationId xmlns:a16="http://schemas.microsoft.com/office/drawing/2014/main" id="{5E011044-A1D6-D941-8898-1FE682A8112F}"/>
                </a:ext>
              </a:extLst>
            </p:cNvPr>
            <p:cNvSpPr/>
            <p:nvPr/>
          </p:nvSpPr>
          <p:spPr>
            <a:xfrm>
              <a:off x="966910" y="5823290"/>
              <a:ext cx="39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Armut</a:t>
              </a:r>
            </a:p>
          </p:txBody>
        </p:sp>
        <p:sp>
          <p:nvSpPr>
            <p:cNvPr id="1359" name="Abgerundetes Rechteck 1273">
              <a:extLst>
                <a:ext uri="{FF2B5EF4-FFF2-40B4-BE49-F238E27FC236}">
                  <a16:creationId xmlns:a16="http://schemas.microsoft.com/office/drawing/2014/main" id="{05CDB179-A159-B248-9B69-66F6613EBCBD}"/>
                </a:ext>
              </a:extLst>
            </p:cNvPr>
            <p:cNvSpPr/>
            <p:nvPr/>
          </p:nvSpPr>
          <p:spPr>
            <a:xfrm>
              <a:off x="2491553" y="5823290"/>
              <a:ext cx="468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Hunger</a:t>
              </a:r>
            </a:p>
          </p:txBody>
        </p:sp>
        <p:sp>
          <p:nvSpPr>
            <p:cNvPr id="1360" name="Abgerundetes Rechteck 1274">
              <a:extLst>
                <a:ext uri="{FF2B5EF4-FFF2-40B4-BE49-F238E27FC236}">
                  <a16:creationId xmlns:a16="http://schemas.microsoft.com/office/drawing/2014/main" id="{7C6CCC55-8150-3947-BB70-2AA999E4A804}"/>
                </a:ext>
              </a:extLst>
            </p:cNvPr>
            <p:cNvSpPr/>
            <p:nvPr/>
          </p:nvSpPr>
          <p:spPr>
            <a:xfrm>
              <a:off x="2437553" y="5068888"/>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Konflikte,</a:t>
              </a:r>
            </a:p>
            <a:p>
              <a:pPr eaLnBrk="1" hangingPunct="1">
                <a:defRPr/>
              </a:pPr>
              <a:r>
                <a:rPr lang="de-DE" sz="750" dirty="0">
                  <a:solidFill>
                    <a:srgbClr val="000000"/>
                  </a:solidFill>
                </a:rPr>
                <a:t>Krieg</a:t>
              </a:r>
            </a:p>
          </p:txBody>
        </p:sp>
        <p:sp>
          <p:nvSpPr>
            <p:cNvPr id="1361" name="Abgerundetes Rechteck 1275">
              <a:extLst>
                <a:ext uri="{FF2B5EF4-FFF2-40B4-BE49-F238E27FC236}">
                  <a16:creationId xmlns:a16="http://schemas.microsoft.com/office/drawing/2014/main" id="{0AE5A69F-00EB-384F-8698-E1DCA39921FD}"/>
                </a:ext>
              </a:extLst>
            </p:cNvPr>
            <p:cNvSpPr/>
            <p:nvPr/>
          </p:nvSpPr>
          <p:spPr>
            <a:xfrm>
              <a:off x="2437553" y="4327635"/>
              <a:ext cx="576000" cy="288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ungleiche</a:t>
              </a:r>
            </a:p>
            <a:p>
              <a:pPr eaLnBrk="1" hangingPunct="1">
                <a:defRPr/>
              </a:pPr>
              <a:r>
                <a:rPr lang="de-DE" sz="750" dirty="0">
                  <a:solidFill>
                    <a:srgbClr val="000000"/>
                  </a:solidFill>
                </a:rPr>
                <a:t>Verteilung</a:t>
              </a:r>
            </a:p>
          </p:txBody>
        </p:sp>
        <p:sp>
          <p:nvSpPr>
            <p:cNvPr id="1362" name="Abgerundetes Rechteck 1276">
              <a:extLst>
                <a:ext uri="{FF2B5EF4-FFF2-40B4-BE49-F238E27FC236}">
                  <a16:creationId xmlns:a16="http://schemas.microsoft.com/office/drawing/2014/main" id="{115D3FA6-C2E6-7441-AA0C-431955F57E08}"/>
                </a:ext>
              </a:extLst>
            </p:cNvPr>
            <p:cNvSpPr/>
            <p:nvPr/>
          </p:nvSpPr>
          <p:spPr>
            <a:xfrm>
              <a:off x="2335450" y="3741185"/>
              <a:ext cx="756000" cy="216000"/>
            </a:xfrm>
            <a:prstGeom prst="rect">
              <a:avLst/>
            </a:prstGeom>
            <a:solidFill>
              <a:srgbClr val="FFCB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Urbanisierung</a:t>
              </a:r>
            </a:p>
          </p:txBody>
        </p:sp>
      </p:grpSp>
      <p:grpSp>
        <p:nvGrpSpPr>
          <p:cNvPr id="1363" name="Textfeld orange">
            <a:extLst>
              <a:ext uri="{FF2B5EF4-FFF2-40B4-BE49-F238E27FC236}">
                <a16:creationId xmlns:a16="http://schemas.microsoft.com/office/drawing/2014/main" id="{0D1A1C57-20D8-1D4A-ABC7-D6B9E69468C4}"/>
              </a:ext>
            </a:extLst>
          </p:cNvPr>
          <p:cNvGrpSpPr>
            <a:grpSpLocks/>
          </p:cNvGrpSpPr>
          <p:nvPr/>
        </p:nvGrpSpPr>
        <p:grpSpPr bwMode="auto">
          <a:xfrm>
            <a:off x="2293938" y="750888"/>
            <a:ext cx="2214562" cy="4410075"/>
            <a:chOff x="2293553" y="751318"/>
            <a:chExt cx="2215694" cy="4409182"/>
          </a:xfrm>
        </p:grpSpPr>
        <p:sp>
          <p:nvSpPr>
            <p:cNvPr id="1364" name="Abgerundetes Rechteck 1278">
              <a:extLst>
                <a:ext uri="{FF2B5EF4-FFF2-40B4-BE49-F238E27FC236}">
                  <a16:creationId xmlns:a16="http://schemas.microsoft.com/office/drawing/2014/main" id="{81BDFFF6-548C-6645-BB68-970B63C6DE23}"/>
                </a:ext>
              </a:extLst>
            </p:cNvPr>
            <p:cNvSpPr/>
            <p:nvPr/>
          </p:nvSpPr>
          <p:spPr>
            <a:xfrm>
              <a:off x="2347553" y="1448820"/>
              <a:ext cx="756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Verkehrs-</a:t>
              </a:r>
            </a:p>
            <a:p>
              <a:pPr eaLnBrk="1" hangingPunct="1">
                <a:defRPr/>
              </a:pPr>
              <a:r>
                <a:rPr lang="de-DE" sz="750" dirty="0">
                  <a:solidFill>
                    <a:srgbClr val="000000"/>
                  </a:solidFill>
                </a:rPr>
                <a:t>aufkommen</a:t>
              </a:r>
            </a:p>
          </p:txBody>
        </p:sp>
        <p:sp>
          <p:nvSpPr>
            <p:cNvPr id="1365" name="Abgerundetes Rechteck 1279">
              <a:extLst>
                <a:ext uri="{FF2B5EF4-FFF2-40B4-BE49-F238E27FC236}">
                  <a16:creationId xmlns:a16="http://schemas.microsoft.com/office/drawing/2014/main" id="{6F68BC89-BE28-2E4A-AA79-548CFCE8CEC2}"/>
                </a:ext>
              </a:extLst>
            </p:cNvPr>
            <p:cNvSpPr/>
            <p:nvPr/>
          </p:nvSpPr>
          <p:spPr>
            <a:xfrm>
              <a:off x="2347553" y="2224550"/>
              <a:ext cx="756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steigender</a:t>
              </a:r>
            </a:p>
            <a:p>
              <a:pPr eaLnBrk="1" hangingPunct="1">
                <a:defRPr/>
              </a:pPr>
              <a:r>
                <a:rPr lang="de-DE" sz="750" dirty="0">
                  <a:solidFill>
                    <a:srgbClr val="000000"/>
                  </a:solidFill>
                </a:rPr>
                <a:t>Energiebedarf</a:t>
              </a:r>
            </a:p>
          </p:txBody>
        </p:sp>
        <p:sp>
          <p:nvSpPr>
            <p:cNvPr id="1366" name="Abgerundetes Rechteck 1280">
              <a:extLst>
                <a:ext uri="{FF2B5EF4-FFF2-40B4-BE49-F238E27FC236}">
                  <a16:creationId xmlns:a16="http://schemas.microsoft.com/office/drawing/2014/main" id="{B1F04C76-D9D9-9D4B-8600-30D1DE47400E}"/>
                </a:ext>
              </a:extLst>
            </p:cNvPr>
            <p:cNvSpPr/>
            <p:nvPr/>
          </p:nvSpPr>
          <p:spPr>
            <a:xfrm>
              <a:off x="2293553" y="751318"/>
              <a:ext cx="864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wachsendes</a:t>
              </a:r>
            </a:p>
            <a:p>
              <a:pPr eaLnBrk="1" hangingPunct="1">
                <a:defRPr/>
              </a:pPr>
              <a:r>
                <a:rPr lang="de-DE" sz="750" dirty="0">
                  <a:solidFill>
                    <a:srgbClr val="000000"/>
                  </a:solidFill>
                </a:rPr>
                <a:t>Müllaufkommen</a:t>
              </a:r>
            </a:p>
          </p:txBody>
        </p:sp>
        <p:sp>
          <p:nvSpPr>
            <p:cNvPr id="1367" name="Abgerundetes Rechteck 1281">
              <a:extLst>
                <a:ext uri="{FF2B5EF4-FFF2-40B4-BE49-F238E27FC236}">
                  <a16:creationId xmlns:a16="http://schemas.microsoft.com/office/drawing/2014/main" id="{1B2C07E9-8814-8649-AB52-28C37D0D79F3}"/>
                </a:ext>
              </a:extLst>
            </p:cNvPr>
            <p:cNvSpPr/>
            <p:nvPr/>
          </p:nvSpPr>
          <p:spPr>
            <a:xfrm>
              <a:off x="2347553" y="2854638"/>
              <a:ext cx="756000" cy="46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36000" rIns="36000" bIns="36000" anchor="ctr"/>
            <a:lstStyle/>
            <a:p>
              <a:pPr eaLnBrk="1" hangingPunct="1">
                <a:lnSpc>
                  <a:spcPts val="800"/>
                </a:lnSpc>
                <a:defRPr/>
              </a:pPr>
              <a:r>
                <a:rPr lang="de-DE" sz="750" dirty="0">
                  <a:solidFill>
                    <a:srgbClr val="000000"/>
                  </a:solidFill>
                </a:rPr>
                <a:t>individuell</a:t>
              </a:r>
            </a:p>
            <a:p>
              <a:pPr eaLnBrk="1" hangingPunct="1">
                <a:lnSpc>
                  <a:spcPts val="800"/>
                </a:lnSpc>
                <a:defRPr/>
              </a:pPr>
              <a:r>
                <a:rPr lang="de-DE" sz="750" dirty="0">
                  <a:solidFill>
                    <a:srgbClr val="000000"/>
                  </a:solidFill>
                </a:rPr>
                <a:t>steigender</a:t>
              </a:r>
            </a:p>
            <a:p>
              <a:pPr eaLnBrk="1" hangingPunct="1">
                <a:lnSpc>
                  <a:spcPts val="800"/>
                </a:lnSpc>
                <a:defRPr/>
              </a:pPr>
              <a:r>
                <a:rPr lang="de-DE" sz="750" dirty="0">
                  <a:solidFill>
                    <a:srgbClr val="000000"/>
                  </a:solidFill>
                </a:rPr>
                <a:t>Ressourcen-</a:t>
              </a:r>
            </a:p>
            <a:p>
              <a:pPr eaLnBrk="1" hangingPunct="1">
                <a:lnSpc>
                  <a:spcPts val="800"/>
                </a:lnSpc>
                <a:defRPr/>
              </a:pPr>
              <a:r>
                <a:rPr lang="de-DE" sz="750" dirty="0">
                  <a:solidFill>
                    <a:srgbClr val="000000"/>
                  </a:solidFill>
                </a:rPr>
                <a:t>verbrauch</a:t>
              </a:r>
            </a:p>
          </p:txBody>
        </p:sp>
        <p:sp>
          <p:nvSpPr>
            <p:cNvPr id="1368" name="Abgerundetes Rechteck 1282">
              <a:extLst>
                <a:ext uri="{FF2B5EF4-FFF2-40B4-BE49-F238E27FC236}">
                  <a16:creationId xmlns:a16="http://schemas.microsoft.com/office/drawing/2014/main" id="{23DED804-21C4-A444-A0E0-2348E985FEB2}"/>
                </a:ext>
              </a:extLst>
            </p:cNvPr>
            <p:cNvSpPr/>
            <p:nvPr/>
          </p:nvSpPr>
          <p:spPr>
            <a:xfrm>
              <a:off x="3609247" y="751318"/>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Rohstoff-</a:t>
              </a:r>
            </a:p>
            <a:p>
              <a:pPr eaLnBrk="1" hangingPunct="1">
                <a:defRPr/>
              </a:pPr>
              <a:r>
                <a:rPr lang="de-DE" sz="750" dirty="0" err="1">
                  <a:solidFill>
                    <a:srgbClr val="000000"/>
                  </a:solidFill>
                </a:rPr>
                <a:t>verknappung</a:t>
              </a:r>
              <a:endParaRPr lang="de-DE" sz="750" dirty="0">
                <a:solidFill>
                  <a:srgbClr val="000000"/>
                </a:solidFill>
              </a:endParaRPr>
            </a:p>
          </p:txBody>
        </p:sp>
        <p:sp>
          <p:nvSpPr>
            <p:cNvPr id="1369" name="Abgerundetes Rechteck 1283">
              <a:extLst>
                <a:ext uri="{FF2B5EF4-FFF2-40B4-BE49-F238E27FC236}">
                  <a16:creationId xmlns:a16="http://schemas.microsoft.com/office/drawing/2014/main" id="{3E3171F6-C241-6F4C-B29B-6718FDE58884}"/>
                </a:ext>
              </a:extLst>
            </p:cNvPr>
            <p:cNvSpPr/>
            <p:nvPr/>
          </p:nvSpPr>
          <p:spPr>
            <a:xfrm>
              <a:off x="3609247" y="152082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Intensiv-</a:t>
              </a:r>
            </a:p>
            <a:p>
              <a:pPr eaLnBrk="1" hangingPunct="1">
                <a:defRPr/>
              </a:pPr>
              <a:r>
                <a:rPr lang="de-DE" sz="750" dirty="0" err="1">
                  <a:solidFill>
                    <a:srgbClr val="000000"/>
                  </a:solidFill>
                </a:rPr>
                <a:t>landwirtschaft</a:t>
              </a:r>
              <a:endParaRPr lang="de-DE" sz="750" dirty="0">
                <a:solidFill>
                  <a:srgbClr val="000000"/>
                </a:solidFill>
              </a:endParaRPr>
            </a:p>
          </p:txBody>
        </p:sp>
        <p:sp>
          <p:nvSpPr>
            <p:cNvPr id="1370" name="Abgerundetes Rechteck 1284">
              <a:extLst>
                <a:ext uri="{FF2B5EF4-FFF2-40B4-BE49-F238E27FC236}">
                  <a16:creationId xmlns:a16="http://schemas.microsoft.com/office/drawing/2014/main" id="{9EE46567-4DBC-1E49-8A2F-E0CD22433950}"/>
                </a:ext>
              </a:extLst>
            </p:cNvPr>
            <p:cNvSpPr/>
            <p:nvPr/>
          </p:nvSpPr>
          <p:spPr>
            <a:xfrm>
              <a:off x="3609247" y="222455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zunehmender</a:t>
              </a:r>
            </a:p>
            <a:p>
              <a:pPr eaLnBrk="1" hangingPunct="1">
                <a:defRPr/>
              </a:pPr>
              <a:r>
                <a:rPr lang="de-DE" sz="750" dirty="0">
                  <a:solidFill>
                    <a:srgbClr val="000000"/>
                  </a:solidFill>
                </a:rPr>
                <a:t>Welthandel</a:t>
              </a:r>
            </a:p>
          </p:txBody>
        </p:sp>
        <p:sp>
          <p:nvSpPr>
            <p:cNvPr id="1371" name="Abgerundetes Rechteck 1285">
              <a:extLst>
                <a:ext uri="{FF2B5EF4-FFF2-40B4-BE49-F238E27FC236}">
                  <a16:creationId xmlns:a16="http://schemas.microsoft.com/office/drawing/2014/main" id="{170171CB-9593-8449-91ED-B77822431913}"/>
                </a:ext>
              </a:extLst>
            </p:cNvPr>
            <p:cNvSpPr/>
            <p:nvPr/>
          </p:nvSpPr>
          <p:spPr>
            <a:xfrm>
              <a:off x="3620454" y="3208881"/>
              <a:ext cx="792000" cy="360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ansteigende</a:t>
              </a:r>
            </a:p>
            <a:p>
              <a:pPr eaLnBrk="1" hangingPunct="1">
                <a:defRPr/>
              </a:pPr>
              <a:r>
                <a:rPr lang="de-DE" sz="750" dirty="0">
                  <a:solidFill>
                    <a:srgbClr val="000000"/>
                  </a:solidFill>
                </a:rPr>
                <a:t>Industrie-</a:t>
              </a:r>
            </a:p>
            <a:p>
              <a:pPr eaLnBrk="1" hangingPunct="1">
                <a:defRPr/>
              </a:pPr>
              <a:r>
                <a:rPr lang="de-DE" sz="750" dirty="0" err="1">
                  <a:solidFill>
                    <a:srgbClr val="000000"/>
                  </a:solidFill>
                </a:rPr>
                <a:t>produktion</a:t>
              </a:r>
              <a:endParaRPr lang="de-DE" sz="750" dirty="0">
                <a:solidFill>
                  <a:srgbClr val="000000"/>
                </a:solidFill>
              </a:endParaRPr>
            </a:p>
          </p:txBody>
        </p:sp>
        <p:sp>
          <p:nvSpPr>
            <p:cNvPr id="1372" name="Abgerundetes Rechteck 1286">
              <a:extLst>
                <a:ext uri="{FF2B5EF4-FFF2-40B4-BE49-F238E27FC236}">
                  <a16:creationId xmlns:a16="http://schemas.microsoft.com/office/drawing/2014/main" id="{B543871D-27AC-3640-A8F4-D840F2926596}"/>
                </a:ext>
              </a:extLst>
            </p:cNvPr>
            <p:cNvSpPr/>
            <p:nvPr/>
          </p:nvSpPr>
          <p:spPr>
            <a:xfrm>
              <a:off x="3609247" y="4049290"/>
              <a:ext cx="792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erhöhter</a:t>
              </a:r>
            </a:p>
            <a:p>
              <a:pPr eaLnBrk="1" hangingPunct="1">
                <a:defRPr/>
              </a:pPr>
              <a:r>
                <a:rPr lang="de-DE" sz="750" dirty="0">
                  <a:solidFill>
                    <a:srgbClr val="000000"/>
                  </a:solidFill>
                </a:rPr>
                <a:t>Rohstoffbedarf</a:t>
              </a:r>
            </a:p>
          </p:txBody>
        </p:sp>
        <p:sp>
          <p:nvSpPr>
            <p:cNvPr id="1373" name="Abgerundetes Rechteck 1287">
              <a:extLst>
                <a:ext uri="{FF2B5EF4-FFF2-40B4-BE49-F238E27FC236}">
                  <a16:creationId xmlns:a16="http://schemas.microsoft.com/office/drawing/2014/main" id="{E5CF2A3D-5B53-4648-B011-159EEF6294C0}"/>
                </a:ext>
              </a:extLst>
            </p:cNvPr>
            <p:cNvSpPr/>
            <p:nvPr/>
          </p:nvSpPr>
          <p:spPr>
            <a:xfrm>
              <a:off x="3501247" y="4872500"/>
              <a:ext cx="1008000" cy="288000"/>
            </a:xfrm>
            <a:prstGeom prst="rect">
              <a:avLst/>
            </a:prstGeom>
            <a:solidFill>
              <a:srgbClr val="F39500"/>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nicht nachhaltiges</a:t>
              </a:r>
            </a:p>
            <a:p>
              <a:pPr eaLnBrk="1" hangingPunct="1">
                <a:defRPr/>
              </a:pPr>
              <a:r>
                <a:rPr lang="de-DE" sz="750" dirty="0">
                  <a:solidFill>
                    <a:srgbClr val="000000"/>
                  </a:solidFill>
                </a:rPr>
                <a:t>Wirtschaften</a:t>
              </a:r>
            </a:p>
          </p:txBody>
        </p:sp>
      </p:grpSp>
      <p:sp>
        <p:nvSpPr>
          <p:cNvPr id="1375" name="Abgerundetes Rechteck 1288">
            <a:extLst>
              <a:ext uri="{FF2B5EF4-FFF2-40B4-BE49-F238E27FC236}">
                <a16:creationId xmlns:a16="http://schemas.microsoft.com/office/drawing/2014/main" id="{FB9B4BED-2384-F84F-9962-9ACDBC7B837A}"/>
              </a:ext>
            </a:extLst>
          </p:cNvPr>
          <p:cNvSpPr/>
          <p:nvPr/>
        </p:nvSpPr>
        <p:spPr bwMode="auto">
          <a:xfrm>
            <a:off x="3502025" y="5751359"/>
            <a:ext cx="1007805" cy="287481"/>
          </a:xfrm>
          <a:prstGeom prst="rect">
            <a:avLst/>
          </a:prstGeom>
          <a:solidFill>
            <a:srgbClr val="CCBA9D"/>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Überbeanspruchung</a:t>
            </a:r>
          </a:p>
          <a:p>
            <a:pPr eaLnBrk="1" hangingPunct="1">
              <a:defRPr/>
            </a:pPr>
            <a:r>
              <a:rPr lang="de-DE" sz="750" dirty="0">
                <a:solidFill>
                  <a:srgbClr val="000000"/>
                </a:solidFill>
              </a:rPr>
              <a:t>von Böden</a:t>
            </a:r>
          </a:p>
        </p:txBody>
      </p:sp>
      <p:grpSp>
        <p:nvGrpSpPr>
          <p:cNvPr id="1377" name="Textfeld dunkelblau">
            <a:extLst>
              <a:ext uri="{FF2B5EF4-FFF2-40B4-BE49-F238E27FC236}">
                <a16:creationId xmlns:a16="http://schemas.microsoft.com/office/drawing/2014/main" id="{B7423C07-AC52-C34A-B206-CBF44CA42B31}"/>
              </a:ext>
            </a:extLst>
          </p:cNvPr>
          <p:cNvGrpSpPr>
            <a:grpSpLocks/>
          </p:cNvGrpSpPr>
          <p:nvPr/>
        </p:nvGrpSpPr>
        <p:grpSpPr bwMode="auto">
          <a:xfrm>
            <a:off x="4792662" y="3673908"/>
            <a:ext cx="1116167" cy="841628"/>
            <a:chOff x="4792948" y="3673475"/>
            <a:chExt cx="1116000" cy="841908"/>
          </a:xfrm>
        </p:grpSpPr>
        <p:sp>
          <p:nvSpPr>
            <p:cNvPr id="1379" name="Abgerundetes Rechteck 1510">
              <a:extLst>
                <a:ext uri="{FF2B5EF4-FFF2-40B4-BE49-F238E27FC236}">
                  <a16:creationId xmlns:a16="http://schemas.microsoft.com/office/drawing/2014/main" id="{CBE15556-B47F-E646-81C6-1D104F219A30}"/>
                </a:ext>
              </a:extLst>
            </p:cNvPr>
            <p:cNvSpPr/>
            <p:nvPr/>
          </p:nvSpPr>
          <p:spPr>
            <a:xfrm>
              <a:off x="4792948" y="4299383"/>
              <a:ext cx="1116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Wasserverschmutzung</a:t>
              </a:r>
            </a:p>
          </p:txBody>
        </p:sp>
        <p:sp>
          <p:nvSpPr>
            <p:cNvPr id="1380" name="Abgerundetes Rechteck 1511">
              <a:extLst>
                <a:ext uri="{FF2B5EF4-FFF2-40B4-BE49-F238E27FC236}">
                  <a16:creationId xmlns:a16="http://schemas.microsoft.com/office/drawing/2014/main" id="{B6E26EA8-CBF6-654E-ADAD-20287355B454}"/>
                </a:ext>
              </a:extLst>
            </p:cNvPr>
            <p:cNvSpPr/>
            <p:nvPr/>
          </p:nvSpPr>
          <p:spPr>
            <a:xfrm>
              <a:off x="4828948" y="3673475"/>
              <a:ext cx="1044000" cy="216000"/>
            </a:xfrm>
            <a:prstGeom prst="rect">
              <a:avLst/>
            </a:prstGeom>
            <a:solidFill>
              <a:srgbClr val="39A9D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Wasserverknappung</a:t>
              </a:r>
            </a:p>
          </p:txBody>
        </p:sp>
      </p:grpSp>
      <p:grpSp>
        <p:nvGrpSpPr>
          <p:cNvPr id="1381" name="Textfeld grün">
            <a:extLst>
              <a:ext uri="{FF2B5EF4-FFF2-40B4-BE49-F238E27FC236}">
                <a16:creationId xmlns:a16="http://schemas.microsoft.com/office/drawing/2014/main" id="{34134611-C956-1742-8269-7D12ABBBDD35}"/>
              </a:ext>
            </a:extLst>
          </p:cNvPr>
          <p:cNvGrpSpPr>
            <a:grpSpLocks/>
          </p:cNvGrpSpPr>
          <p:nvPr/>
        </p:nvGrpSpPr>
        <p:grpSpPr bwMode="auto">
          <a:xfrm>
            <a:off x="4811713" y="2211388"/>
            <a:ext cx="2289175" cy="996950"/>
            <a:chOff x="4810948" y="2212141"/>
            <a:chExt cx="2289321" cy="995453"/>
          </a:xfrm>
        </p:grpSpPr>
        <p:sp>
          <p:nvSpPr>
            <p:cNvPr id="1382" name="Abgerundetes Rechteck 1509">
              <a:extLst>
                <a:ext uri="{FF2B5EF4-FFF2-40B4-BE49-F238E27FC236}">
                  <a16:creationId xmlns:a16="http://schemas.microsoft.com/office/drawing/2014/main" id="{9C077E26-D88C-2443-81BF-7BE938975B7C}"/>
                </a:ext>
              </a:extLst>
            </p:cNvPr>
            <p:cNvSpPr/>
            <p:nvPr/>
          </p:nvSpPr>
          <p:spPr>
            <a:xfrm>
              <a:off x="6344269" y="2422808"/>
              <a:ext cx="756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Abnahme der</a:t>
              </a:r>
            </a:p>
            <a:p>
              <a:pPr eaLnBrk="1" hangingPunct="1">
                <a:defRPr/>
              </a:pPr>
              <a:r>
                <a:rPr lang="de-DE" sz="750" dirty="0">
                  <a:solidFill>
                    <a:srgbClr val="000000"/>
                  </a:solidFill>
                </a:rPr>
                <a:t>Biodiversität</a:t>
              </a:r>
            </a:p>
          </p:txBody>
        </p:sp>
        <p:sp>
          <p:nvSpPr>
            <p:cNvPr id="1383" name="Abgerundetes Rechteck 1512">
              <a:extLst>
                <a:ext uri="{FF2B5EF4-FFF2-40B4-BE49-F238E27FC236}">
                  <a16:creationId xmlns:a16="http://schemas.microsoft.com/office/drawing/2014/main" id="{64008C24-A797-FE41-813F-8F3A9A7ABF25}"/>
                </a:ext>
              </a:extLst>
            </p:cNvPr>
            <p:cNvSpPr/>
            <p:nvPr/>
          </p:nvSpPr>
          <p:spPr>
            <a:xfrm>
              <a:off x="4828948" y="2991594"/>
              <a:ext cx="1044000" cy="216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Rodung von Wäldern</a:t>
              </a:r>
            </a:p>
          </p:txBody>
        </p:sp>
        <p:sp>
          <p:nvSpPr>
            <p:cNvPr id="1384" name="Abgerundetes Rechteck 1513">
              <a:extLst>
                <a:ext uri="{FF2B5EF4-FFF2-40B4-BE49-F238E27FC236}">
                  <a16:creationId xmlns:a16="http://schemas.microsoft.com/office/drawing/2014/main" id="{EC5F10E3-6D6A-924D-AC33-DA78ED4203CD}"/>
                </a:ext>
              </a:extLst>
            </p:cNvPr>
            <p:cNvSpPr/>
            <p:nvPr/>
          </p:nvSpPr>
          <p:spPr>
            <a:xfrm>
              <a:off x="4810948" y="2212141"/>
              <a:ext cx="1080000" cy="288000"/>
            </a:xfrm>
            <a:prstGeom prst="rect">
              <a:avLst/>
            </a:prstGeom>
            <a:solidFill>
              <a:srgbClr val="96C00C"/>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Ausweitung der</a:t>
              </a:r>
            </a:p>
            <a:p>
              <a:pPr eaLnBrk="1" hangingPunct="1">
                <a:defRPr/>
              </a:pPr>
              <a:r>
                <a:rPr lang="de-DE" sz="750" dirty="0">
                  <a:solidFill>
                    <a:srgbClr val="000000"/>
                  </a:solidFill>
                </a:rPr>
                <a:t>Landwirtschaftsflächen</a:t>
              </a:r>
            </a:p>
          </p:txBody>
        </p:sp>
      </p:grpSp>
      <p:sp>
        <p:nvSpPr>
          <p:cNvPr id="1391" name="Abgerundetes Rechteck 1514">
            <a:extLst>
              <a:ext uri="{FF2B5EF4-FFF2-40B4-BE49-F238E27FC236}">
                <a16:creationId xmlns:a16="http://schemas.microsoft.com/office/drawing/2014/main" id="{08750E58-FC67-524B-A28E-15152DA5EA6A}"/>
              </a:ext>
            </a:extLst>
          </p:cNvPr>
          <p:cNvSpPr/>
          <p:nvPr/>
        </p:nvSpPr>
        <p:spPr bwMode="auto">
          <a:xfrm>
            <a:off x="4811712" y="1520507"/>
            <a:ext cx="1079868" cy="288044"/>
          </a:xfrm>
          <a:prstGeom prst="rect">
            <a:avLst/>
          </a:prstGeom>
          <a:solidFill>
            <a:srgbClr val="A2DCF4"/>
          </a:solidFill>
          <a:ln w="6350">
            <a:solidFill>
              <a:srgbClr val="000000"/>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54000" tIns="72000" rIns="36000" bIns="72000" anchor="ctr"/>
          <a:lstStyle/>
          <a:p>
            <a:pPr eaLnBrk="1" hangingPunct="1">
              <a:defRPr/>
            </a:pPr>
            <a:r>
              <a:rPr lang="de-DE" sz="750" dirty="0">
                <a:solidFill>
                  <a:srgbClr val="000000"/>
                </a:solidFill>
              </a:rPr>
              <a:t>Zunahme von</a:t>
            </a:r>
          </a:p>
          <a:p>
            <a:pPr eaLnBrk="1" hangingPunct="1">
              <a:defRPr/>
            </a:pPr>
            <a:r>
              <a:rPr lang="de-DE" sz="750" dirty="0">
                <a:solidFill>
                  <a:srgbClr val="000000"/>
                </a:solidFill>
              </a:rPr>
              <a:t>Schadstoffemissionen</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
</p:tagLst>
</file>

<file path=ppt/tags/tag10.xml><?xml version="1.0" encoding="utf-8"?>
<p:tagLst xmlns:a="http://schemas.openxmlformats.org/drawingml/2006/main" xmlns:r="http://schemas.openxmlformats.org/officeDocument/2006/relationships" xmlns:p="http://schemas.openxmlformats.org/presentationml/2006/main">
  <p:tag name="TIMING" val="|0"/>
</p:tagLst>
</file>

<file path=ppt/tags/tag11.xml><?xml version="1.0" encoding="utf-8"?>
<p:tagLst xmlns:a="http://schemas.openxmlformats.org/drawingml/2006/main" xmlns:r="http://schemas.openxmlformats.org/officeDocument/2006/relationships" xmlns:p="http://schemas.openxmlformats.org/presentationml/2006/main">
  <p:tag name="TIMING" val="|0"/>
</p:tagLst>
</file>

<file path=ppt/tags/tag12.xml><?xml version="1.0" encoding="utf-8"?>
<p:tagLst xmlns:a="http://schemas.openxmlformats.org/drawingml/2006/main" xmlns:r="http://schemas.openxmlformats.org/officeDocument/2006/relationships" xmlns:p="http://schemas.openxmlformats.org/presentationml/2006/main">
  <p:tag name="TIMING" val="|0"/>
</p:tagLst>
</file>

<file path=ppt/tags/tag13.xml><?xml version="1.0" encoding="utf-8"?>
<p:tagLst xmlns:a="http://schemas.openxmlformats.org/drawingml/2006/main" xmlns:r="http://schemas.openxmlformats.org/officeDocument/2006/relationships" xmlns:p="http://schemas.openxmlformats.org/presentationml/2006/main">
  <p:tag name="TIMING" val="|0"/>
</p:tagLst>
</file>

<file path=ppt/tags/tag2.xml><?xml version="1.0" encoding="utf-8"?>
<p:tagLst xmlns:a="http://schemas.openxmlformats.org/drawingml/2006/main" xmlns:r="http://schemas.openxmlformats.org/officeDocument/2006/relationships" xmlns:p="http://schemas.openxmlformats.org/presentationml/2006/main">
  <p:tag name="TIMING" val="|0"/>
</p:tagLst>
</file>

<file path=ppt/tags/tag3.xml><?xml version="1.0" encoding="utf-8"?>
<p:tagLst xmlns:a="http://schemas.openxmlformats.org/drawingml/2006/main" xmlns:r="http://schemas.openxmlformats.org/officeDocument/2006/relationships" xmlns:p="http://schemas.openxmlformats.org/presentationml/2006/main">
  <p:tag name="TIMING" val="|0"/>
</p:tagLst>
</file>

<file path=ppt/tags/tag4.xml><?xml version="1.0" encoding="utf-8"?>
<p:tagLst xmlns:a="http://schemas.openxmlformats.org/drawingml/2006/main" xmlns:r="http://schemas.openxmlformats.org/officeDocument/2006/relationships" xmlns:p="http://schemas.openxmlformats.org/presentationml/2006/main">
  <p:tag name="TIMING" val="|0"/>
</p:tagLst>
</file>

<file path=ppt/tags/tag5.xml><?xml version="1.0" encoding="utf-8"?>
<p:tagLst xmlns:a="http://schemas.openxmlformats.org/drawingml/2006/main" xmlns:r="http://schemas.openxmlformats.org/officeDocument/2006/relationships" xmlns:p="http://schemas.openxmlformats.org/presentationml/2006/main">
  <p:tag name="TIMING" val="|0"/>
</p:tagLst>
</file>

<file path=ppt/tags/tag6.xml><?xml version="1.0" encoding="utf-8"?>
<p:tagLst xmlns:a="http://schemas.openxmlformats.org/drawingml/2006/main" xmlns:r="http://schemas.openxmlformats.org/officeDocument/2006/relationships" xmlns:p="http://schemas.openxmlformats.org/presentationml/2006/main">
  <p:tag name="TIMING" val="|0"/>
</p:tagLst>
</file>

<file path=ppt/tags/tag7.xml><?xml version="1.0" encoding="utf-8"?>
<p:tagLst xmlns:a="http://schemas.openxmlformats.org/drawingml/2006/main" xmlns:r="http://schemas.openxmlformats.org/officeDocument/2006/relationships" xmlns:p="http://schemas.openxmlformats.org/presentationml/2006/main">
  <p:tag name="TIMING" val="|0"/>
</p:tagLst>
</file>

<file path=ppt/tags/tag8.xml><?xml version="1.0" encoding="utf-8"?>
<p:tagLst xmlns:a="http://schemas.openxmlformats.org/drawingml/2006/main" xmlns:r="http://schemas.openxmlformats.org/officeDocument/2006/relationships" xmlns:p="http://schemas.openxmlformats.org/presentationml/2006/main">
  <p:tag name="TIMING" val="|0"/>
</p:tagLst>
</file>

<file path=ppt/tags/tag9.xml><?xml version="1.0" encoding="utf-8"?>
<p:tagLst xmlns:a="http://schemas.openxmlformats.org/drawingml/2006/main" xmlns:r="http://schemas.openxmlformats.org/officeDocument/2006/relationships" xmlns:p="http://schemas.openxmlformats.org/presentationml/2006/main">
  <p:tag name="TIMING" val="|0"/>
</p:tagLst>
</file>

<file path=ppt/theme/theme1.xml><?xml version="1.0" encoding="utf-8"?>
<a:theme xmlns:a="http://schemas.openxmlformats.org/drawingml/2006/main" name="GuG_OS_TB_Master">
  <a:themeElements>
    <a:clrScheme name="Praes040812_01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Praes040812_0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bg2">
              <a:lumMod val="60000"/>
              <a:lumOff val="40000"/>
            </a:schemeClr>
          </a:solidFill>
          <a:headEnd type="none" w="med" len="med"/>
          <a:tailEnd type="triangle" w="sm" len="sm"/>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FF0000"/>
          </a:solidFill>
          <a:headEnd type="none" w="sm" len="med"/>
          <a:tailEnd type="triangle" w="med" len="med"/>
        </a:ln>
      </a:spPr>
      <a:bodyPr/>
      <a:lstStyle/>
      <a:style>
        <a:lnRef idx="1">
          <a:schemeClr val="accent1"/>
        </a:lnRef>
        <a:fillRef idx="0">
          <a:schemeClr val="accent1"/>
        </a:fillRef>
        <a:effectRef idx="0">
          <a:schemeClr val="accent1"/>
        </a:effectRef>
        <a:fontRef idx="minor">
          <a:schemeClr val="tx1"/>
        </a:fontRef>
      </a:style>
    </a:lnDef>
    <a:txDef>
      <a:spPr>
        <a:noFill/>
        <a:ln w="12700">
          <a:noFill/>
        </a:ln>
      </a:spPr>
      <a:bodyPr wrap="square" rtlCol="0">
        <a:spAutoFit/>
      </a:bodyPr>
      <a:lstStyle>
        <a:defPPr algn="l">
          <a:defRPr sz="750" dirty="0" smtClean="0">
            <a:solidFill>
              <a:srgbClr val="000000"/>
            </a:solidFill>
          </a:defRPr>
        </a:defPPr>
      </a:lstStyle>
    </a:txDef>
  </a:objectDefaults>
  <a:extraClrSchemeLst>
    <a:extraClrScheme>
      <a:clrScheme name="Praes040812_01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Praes040812_01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Praes040812_01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Praes040812_01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Praes040812_01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Praes040812_01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Praes040812_01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Praes040812_01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mpressum">
  <a:themeElements>
    <a:clrScheme name="Praes040812_01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Praes040812_0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w="12700">
          <a:solidFill>
            <a:srgbClr val="000000"/>
          </a:solidFill>
        </a:ln>
      </a:spPr>
      <a:bodyPr wrap="square" rtlCol="0">
        <a:spAutoFit/>
      </a:bodyPr>
      <a:lstStyle>
        <a:defPPr>
          <a:defRPr sz="1400" dirty="0" smtClean="0">
            <a:solidFill>
              <a:srgbClr val="000000"/>
            </a:solidFill>
          </a:defRPr>
        </a:defPPr>
      </a:lstStyle>
    </a:txDef>
  </a:objectDefaults>
  <a:extraClrSchemeLst>
    <a:extraClrScheme>
      <a:clrScheme name="Praes040812_01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Praes040812_01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Praes040812_01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Praes040812_01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Praes040812_01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Praes040812_01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Praes040812_01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Praes040812_01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982</Words>
  <Application>Microsoft Office PowerPoint</Application>
  <PresentationFormat>Bildschirmpräsentation (4:3)</PresentationFormat>
  <Paragraphs>632</Paragraphs>
  <Slides>14</Slides>
  <Notes>13</Notes>
  <HiddenSlides>0</HiddenSlides>
  <MMClips>0</MMClips>
  <ScaleCrop>false</ScaleCrop>
  <HeadingPairs>
    <vt:vector size="6" baseType="variant">
      <vt:variant>
        <vt:lpstr>Verwendete Schriftarten</vt:lpstr>
      </vt:variant>
      <vt:variant>
        <vt:i4>2</vt:i4>
      </vt:variant>
      <vt:variant>
        <vt:lpstr>Design</vt:lpstr>
      </vt:variant>
      <vt:variant>
        <vt:i4>2</vt:i4>
      </vt:variant>
      <vt:variant>
        <vt:lpstr>Folientitel</vt:lpstr>
      </vt:variant>
      <vt:variant>
        <vt:i4>14</vt:i4>
      </vt:variant>
    </vt:vector>
  </HeadingPairs>
  <TitlesOfParts>
    <vt:vector size="18" baseType="lpstr">
      <vt:lpstr>Arial</vt:lpstr>
      <vt:lpstr>Wingdings</vt:lpstr>
      <vt:lpstr>GuG_OS_TB_Master</vt:lpstr>
      <vt:lpstr>Impressum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Ernst Klett Verlag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Tafelbild TERRA BW KS </dc:title>
  <dc:creator>Ernst Klett Verlag</dc:creator>
  <cp:revision>291</cp:revision>
  <dcterms:created xsi:type="dcterms:W3CDTF">2004-12-27T10:18:45Z</dcterms:created>
  <dcterms:modified xsi:type="dcterms:W3CDTF">2021-02-24T12:57:43Z</dcterms:modified>
</cp:coreProperties>
</file>